
<file path=[Content_Types].xml><?xml version="1.0" encoding="utf-8"?>
<Types xmlns="http://schemas.openxmlformats.org/package/2006/content-types">
  <Override PartName="/ppt/slideLayouts/slideLayout39.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customXml/itemProps4.xml" ContentType="application/vnd.openxmlformats-officedocument.customXmlPropertie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Default Extension="png" ContentType="image/png"/>
  <Override PartName="/ppt/slideLayouts/slideLayout3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Default Extension="jpeg" ContentType="image/jpeg"/>
  <Default Extension="emf" ContentType="image/x-emf"/>
  <Override PartName="/ppt/slideLayouts/slideLayout4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Default Extension="wdp" ContentType="image/vnd.ms-photo"/>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0" r:id="rId5"/>
    <p:sldMasterId id="2147483702" r:id="rId6"/>
  </p:sldMasterIdLst>
  <p:notesMasterIdLst>
    <p:notesMasterId r:id="rId31"/>
  </p:notesMasterIdLst>
  <p:handoutMasterIdLst>
    <p:handoutMasterId r:id="rId32"/>
  </p:handoutMasterIdLst>
  <p:sldIdLst>
    <p:sldId id="347" r:id="rId7"/>
    <p:sldId id="370" r:id="rId8"/>
    <p:sldId id="377" r:id="rId9"/>
    <p:sldId id="406" r:id="rId10"/>
    <p:sldId id="400" r:id="rId11"/>
    <p:sldId id="376" r:id="rId12"/>
    <p:sldId id="401" r:id="rId13"/>
    <p:sldId id="402" r:id="rId14"/>
    <p:sldId id="403" r:id="rId15"/>
    <p:sldId id="419" r:id="rId16"/>
    <p:sldId id="407" r:id="rId17"/>
    <p:sldId id="408" r:id="rId18"/>
    <p:sldId id="409" r:id="rId19"/>
    <p:sldId id="410" r:id="rId20"/>
    <p:sldId id="411" r:id="rId21"/>
    <p:sldId id="412" r:id="rId22"/>
    <p:sldId id="413" r:id="rId23"/>
    <p:sldId id="415" r:id="rId24"/>
    <p:sldId id="416" r:id="rId25"/>
    <p:sldId id="417" r:id="rId26"/>
    <p:sldId id="418" r:id="rId27"/>
    <p:sldId id="387" r:id="rId28"/>
    <p:sldId id="420" r:id="rId29"/>
    <p:sldId id="391" r:id="rId30"/>
  </p:sldIdLst>
  <p:sldSz cx="9144000" cy="6858000" type="screen4x3"/>
  <p:notesSz cx="7086600" cy="10223500"/>
  <p:custDataLst>
    <p:tags r:id="rId33"/>
  </p:custDataLst>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709" userDrawn="1">
          <p15:clr>
            <a:srgbClr val="A4A3A4"/>
          </p15:clr>
        </p15:guide>
        <p15:guide id="2" orient="horz" pos="4088" userDrawn="1">
          <p15:clr>
            <a:srgbClr val="A4A3A4"/>
          </p15:clr>
        </p15:guide>
        <p15:guide id="3" pos="1518" userDrawn="1">
          <p15:clr>
            <a:srgbClr val="A4A3A4"/>
          </p15:clr>
        </p15:guide>
        <p15:guide id="4" pos="236" userDrawn="1">
          <p15:clr>
            <a:srgbClr val="A4A3A4"/>
          </p15:clr>
        </p15:guide>
        <p15:guide id="5" userDrawn="1">
          <p15:clr>
            <a:srgbClr val="A4A3A4"/>
          </p15:clr>
        </p15:guide>
        <p15:guide id="6" pos="2923" userDrawn="1">
          <p15:clr>
            <a:srgbClr val="A4A3A4"/>
          </p15:clr>
        </p15:guide>
        <p15:guide id="7" pos="3243" userDrawn="1">
          <p15:clr>
            <a:srgbClr val="A4A3A4"/>
          </p15:clr>
        </p15:guide>
        <p15:guide id="8" pos="5586" userDrawn="1">
          <p15:clr>
            <a:srgbClr val="A4A3A4"/>
          </p15:clr>
        </p15:guide>
      </p15:sldGuideLst>
    </p:ext>
    <p:ext uri="{2D200454-40CA-4A62-9FC3-DE9A4176ACB9}">
      <p15:notesGuideLst xmlns:p15="http://schemas.microsoft.com/office/powerpoint/2012/main" xmlns="">
        <p15:guide id="1" orient="horz" pos="3220">
          <p15:clr>
            <a:srgbClr val="A4A3A4"/>
          </p15:clr>
        </p15:guide>
        <p15:guide id="2" pos="223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ancy Bumgarner" initials="NB" lastIdx="1" clrIdx="0"/>
  <p:cmAuthor id="1" name="2gsc" initials="2gsc" lastIdx="4" clrIdx="1"/>
  <p:cmAuthor id="2" name="GSC comment responses" initials="DT" lastIdx="0"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38D"/>
    <a:srgbClr val="9E3039"/>
    <a:srgbClr val="7AB800"/>
    <a:srgbClr val="9BCA40"/>
    <a:srgbClr val="7B9EBF"/>
    <a:srgbClr val="4066AA"/>
    <a:srgbClr val="673527"/>
    <a:srgbClr val="A79E70"/>
    <a:srgbClr val="B39993"/>
    <a:srgbClr val="673327"/>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1" autoAdjust="0"/>
    <p:restoredTop sz="99649" autoAdjust="0"/>
  </p:normalViewPr>
  <p:slideViewPr>
    <p:cSldViewPr snapToObjects="1" showGuides="1">
      <p:cViewPr varScale="1">
        <p:scale>
          <a:sx n="73" d="100"/>
          <a:sy n="73" d="100"/>
        </p:scale>
        <p:origin x="-1320" y="-96"/>
      </p:cViewPr>
      <p:guideLst>
        <p:guide orient="horz" pos="709"/>
        <p:guide orient="horz" pos="4088"/>
        <p:guide pos="1518"/>
        <p:guide pos="236"/>
        <p:guide/>
        <p:guide pos="2923"/>
        <p:guide pos="3243"/>
        <p:guide pos="558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showGuides="1">
      <p:cViewPr varScale="1">
        <p:scale>
          <a:sx n="51" d="100"/>
          <a:sy n="51" d="100"/>
        </p:scale>
        <p:origin x="-2604" y="-90"/>
      </p:cViewPr>
      <p:guideLst>
        <p:guide orient="horz" pos="3220"/>
        <p:guide pos="2232"/>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commentAuthors" Target="commen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gs" Target="tags/tag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handoutMaster" Target="handoutMasters/handoutMaster1.xml"/><Relationship Id="rId37"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225" cy="5111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14788" y="0"/>
            <a:ext cx="3070225" cy="511175"/>
          </a:xfrm>
          <a:prstGeom prst="rect">
            <a:avLst/>
          </a:prstGeom>
        </p:spPr>
        <p:txBody>
          <a:bodyPr vert="horz" lIns="91440" tIns="45720" rIns="91440" bIns="45720" rtlCol="0"/>
          <a:lstStyle>
            <a:lvl1pPr algn="r">
              <a:defRPr sz="1200"/>
            </a:lvl1pPr>
          </a:lstStyle>
          <a:p>
            <a:fld id="{171A3CE1-2859-4319-892C-20D680D83812}" type="datetimeFigureOut">
              <a:rPr lang="en-US" smtClean="0"/>
              <a:pPr/>
              <a:t>7/16/2014</a:t>
            </a:fld>
            <a:endParaRPr lang="en-US"/>
          </a:p>
        </p:txBody>
      </p:sp>
      <p:sp>
        <p:nvSpPr>
          <p:cNvPr id="4" name="Footer Placeholder 3"/>
          <p:cNvSpPr>
            <a:spLocks noGrp="1"/>
          </p:cNvSpPr>
          <p:nvPr>
            <p:ph type="ftr" sz="quarter" idx="2"/>
          </p:nvPr>
        </p:nvSpPr>
        <p:spPr>
          <a:xfrm>
            <a:off x="0" y="9710738"/>
            <a:ext cx="3070225" cy="5111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14788" y="9710738"/>
            <a:ext cx="3070225" cy="511175"/>
          </a:xfrm>
          <a:prstGeom prst="rect">
            <a:avLst/>
          </a:prstGeom>
        </p:spPr>
        <p:txBody>
          <a:bodyPr vert="horz" lIns="91440" tIns="45720" rIns="91440" bIns="45720" rtlCol="0" anchor="b"/>
          <a:lstStyle>
            <a:lvl1pPr algn="r">
              <a:defRPr sz="1200"/>
            </a:lvl1pPr>
          </a:lstStyle>
          <a:p>
            <a:fld id="{F8ACEAF3-4351-4097-97A0-903D4B6FF2F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70860" cy="511175"/>
          </a:xfrm>
          <a:prstGeom prst="rect">
            <a:avLst/>
          </a:prstGeom>
          <a:noFill/>
          <a:ln w="9525">
            <a:noFill/>
            <a:miter lim="800000"/>
            <a:headEnd/>
            <a:tailEnd/>
          </a:ln>
          <a:effectLst/>
        </p:spPr>
        <p:txBody>
          <a:bodyPr vert="horz" wrap="square" lIns="94604" tIns="47303" rIns="94604" bIns="47303" numCol="1" anchor="t" anchorCtr="0" compatLnSpc="1">
            <a:prstTxWarp prst="textNoShape">
              <a:avLst/>
            </a:prstTxWarp>
          </a:bodyPr>
          <a:lstStyle>
            <a:lvl1pPr>
              <a:defRPr sz="1300"/>
            </a:lvl1pPr>
          </a:lstStyle>
          <a:p>
            <a:endParaRPr lang="en-GB" dirty="0"/>
          </a:p>
        </p:txBody>
      </p:sp>
      <p:sp>
        <p:nvSpPr>
          <p:cNvPr id="3075" name="Rectangle 3"/>
          <p:cNvSpPr>
            <a:spLocks noGrp="1" noChangeArrowheads="1"/>
          </p:cNvSpPr>
          <p:nvPr>
            <p:ph type="dt" idx="1"/>
          </p:nvPr>
        </p:nvSpPr>
        <p:spPr bwMode="auto">
          <a:xfrm>
            <a:off x="4014101" y="0"/>
            <a:ext cx="3070860" cy="511175"/>
          </a:xfrm>
          <a:prstGeom prst="rect">
            <a:avLst/>
          </a:prstGeom>
          <a:noFill/>
          <a:ln w="9525">
            <a:noFill/>
            <a:miter lim="800000"/>
            <a:headEnd/>
            <a:tailEnd/>
          </a:ln>
          <a:effectLst/>
        </p:spPr>
        <p:txBody>
          <a:bodyPr vert="horz" wrap="square" lIns="94604" tIns="47303" rIns="94604" bIns="47303" numCol="1" anchor="t" anchorCtr="0" compatLnSpc="1">
            <a:prstTxWarp prst="textNoShape">
              <a:avLst/>
            </a:prstTxWarp>
          </a:bodyPr>
          <a:lstStyle>
            <a:lvl1pPr algn="r">
              <a:defRPr sz="1300"/>
            </a:lvl1pPr>
          </a:lstStyle>
          <a:p>
            <a:endParaRPr lang="en-GB" dirty="0"/>
          </a:p>
        </p:txBody>
      </p:sp>
      <p:sp>
        <p:nvSpPr>
          <p:cNvPr id="3076" name="Rectangle 4"/>
          <p:cNvSpPr>
            <a:spLocks noGrp="1" noRot="1" noChangeAspect="1" noChangeArrowheads="1" noTextEdit="1"/>
          </p:cNvSpPr>
          <p:nvPr>
            <p:ph type="sldImg" idx="2"/>
          </p:nvPr>
        </p:nvSpPr>
        <p:spPr bwMode="auto">
          <a:xfrm>
            <a:off x="987425" y="766763"/>
            <a:ext cx="5111750" cy="3833812"/>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708660" y="4856166"/>
            <a:ext cx="5669280" cy="4600575"/>
          </a:xfrm>
          <a:prstGeom prst="rect">
            <a:avLst/>
          </a:prstGeom>
          <a:noFill/>
          <a:ln w="9525">
            <a:noFill/>
            <a:miter lim="800000"/>
            <a:headEnd/>
            <a:tailEnd/>
          </a:ln>
          <a:effectLst/>
        </p:spPr>
        <p:txBody>
          <a:bodyPr vert="horz" wrap="square" lIns="94604" tIns="47303" rIns="94604" bIns="47303"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3078" name="Rectangle 6"/>
          <p:cNvSpPr>
            <a:spLocks noGrp="1" noChangeArrowheads="1"/>
          </p:cNvSpPr>
          <p:nvPr>
            <p:ph type="ftr" sz="quarter" idx="4"/>
          </p:nvPr>
        </p:nvSpPr>
        <p:spPr bwMode="auto">
          <a:xfrm>
            <a:off x="0" y="9710550"/>
            <a:ext cx="3070860" cy="511175"/>
          </a:xfrm>
          <a:prstGeom prst="rect">
            <a:avLst/>
          </a:prstGeom>
          <a:noFill/>
          <a:ln w="9525">
            <a:noFill/>
            <a:miter lim="800000"/>
            <a:headEnd/>
            <a:tailEnd/>
          </a:ln>
          <a:effectLst/>
        </p:spPr>
        <p:txBody>
          <a:bodyPr vert="horz" wrap="square" lIns="94604" tIns="47303" rIns="94604" bIns="47303" numCol="1" anchor="b" anchorCtr="0" compatLnSpc="1">
            <a:prstTxWarp prst="textNoShape">
              <a:avLst/>
            </a:prstTxWarp>
          </a:bodyPr>
          <a:lstStyle>
            <a:lvl1pPr>
              <a:defRPr sz="1300"/>
            </a:lvl1pPr>
          </a:lstStyle>
          <a:p>
            <a:endParaRPr lang="en-GB" dirty="0"/>
          </a:p>
        </p:txBody>
      </p:sp>
      <p:sp>
        <p:nvSpPr>
          <p:cNvPr id="3079" name="Rectangle 7"/>
          <p:cNvSpPr>
            <a:spLocks noGrp="1" noChangeArrowheads="1"/>
          </p:cNvSpPr>
          <p:nvPr>
            <p:ph type="sldNum" sz="quarter" idx="5"/>
          </p:nvPr>
        </p:nvSpPr>
        <p:spPr bwMode="auto">
          <a:xfrm>
            <a:off x="4014101" y="9710550"/>
            <a:ext cx="3070860" cy="511175"/>
          </a:xfrm>
          <a:prstGeom prst="rect">
            <a:avLst/>
          </a:prstGeom>
          <a:noFill/>
          <a:ln w="9525">
            <a:noFill/>
            <a:miter lim="800000"/>
            <a:headEnd/>
            <a:tailEnd/>
          </a:ln>
          <a:effectLst/>
        </p:spPr>
        <p:txBody>
          <a:bodyPr vert="horz" wrap="square" lIns="94604" tIns="47303" rIns="94604" bIns="47303" numCol="1" anchor="b" anchorCtr="0" compatLnSpc="1">
            <a:prstTxWarp prst="textNoShape">
              <a:avLst/>
            </a:prstTxWarp>
          </a:bodyPr>
          <a:lstStyle>
            <a:lvl1pPr algn="r">
              <a:defRPr sz="1300"/>
            </a:lvl1pPr>
          </a:lstStyle>
          <a:p>
            <a:fld id="{CE25E89C-3755-4ED1-B3E3-D6ED53597C15}" type="slidenum">
              <a:rPr lang="en-GB"/>
              <a:pPr/>
              <a:t>‹#›</a:t>
            </a:fld>
            <a:endParaRPr lang="en-GB" dirty="0"/>
          </a:p>
        </p:txBody>
      </p:sp>
    </p:spTree>
    <p:extLst>
      <p:ext uri="{BB962C8B-B14F-4D97-AF65-F5344CB8AC3E}">
        <p14:creationId xmlns:p14="http://schemas.microsoft.com/office/powerpoint/2010/main" xmlns="" val="410563638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14EE2DC4-3C50-455B-9975-85A8B27358B3}" type="slidenum">
              <a:rPr lang="en-GB" smtClean="0">
                <a:solidFill>
                  <a:prstClr val="black"/>
                </a:solidFill>
              </a:rPr>
              <a:pPr/>
              <a:t>1</a:t>
            </a:fld>
            <a:endParaRPr lang="en-GB" dirty="0" smtClean="0">
              <a:solidFill>
                <a:prstClr val="black"/>
              </a:solidFill>
            </a:endParaRPr>
          </a:p>
        </p:txBody>
      </p:sp>
      <p:sp>
        <p:nvSpPr>
          <p:cNvPr id="32771" name="Rectangle 2"/>
          <p:cNvSpPr>
            <a:spLocks noGrp="1" noRot="1" noChangeAspect="1" noChangeArrowheads="1" noTextEdit="1"/>
          </p:cNvSpPr>
          <p:nvPr>
            <p:ph type="sldImg"/>
          </p:nvPr>
        </p:nvSpPr>
        <p:spPr>
          <a:xfrm>
            <a:off x="987425" y="763588"/>
            <a:ext cx="5114925" cy="3836987"/>
          </a:xfrm>
          <a:ln/>
        </p:spPr>
      </p:sp>
      <p:sp>
        <p:nvSpPr>
          <p:cNvPr id="32772" name="Rectangle 3"/>
          <p:cNvSpPr>
            <a:spLocks noGrp="1" noChangeArrowheads="1"/>
          </p:cNvSpPr>
          <p:nvPr>
            <p:ph type="body" idx="1"/>
          </p:nvPr>
        </p:nvSpPr>
        <p:spPr/>
        <p:txBody>
          <a:bodyPr/>
          <a:lstStyle/>
          <a:p>
            <a:endParaRPr lang="en-US" dirty="0" smtClean="0"/>
          </a:p>
        </p:txBody>
      </p:sp>
    </p:spTree>
    <p:extLst>
      <p:ext uri="{BB962C8B-B14F-4D97-AF65-F5344CB8AC3E}">
        <p14:creationId xmlns:p14="http://schemas.microsoft.com/office/powerpoint/2010/main" xmlns="" val="29509578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CE25E89C-3755-4ED1-B3E3-D6ED53597C15}" type="slidenum">
              <a:rPr lang="en-GB" smtClean="0"/>
              <a:pPr/>
              <a:t>16</a:t>
            </a:fld>
            <a:endParaRPr lang="en-GB" dirty="0"/>
          </a:p>
        </p:txBody>
      </p:sp>
    </p:spTree>
    <p:extLst>
      <p:ext uri="{BB962C8B-B14F-4D97-AF65-F5344CB8AC3E}">
        <p14:creationId xmlns:p14="http://schemas.microsoft.com/office/powerpoint/2010/main" xmlns="" val="1209929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CE25E89C-3755-4ED1-B3E3-D6ED53597C15}" type="slidenum">
              <a:rPr lang="en-GB" smtClean="0"/>
              <a:pPr/>
              <a:t>18</a:t>
            </a:fld>
            <a:endParaRPr lang="en-GB" dirty="0"/>
          </a:p>
        </p:txBody>
      </p:sp>
    </p:spTree>
    <p:extLst>
      <p:ext uri="{BB962C8B-B14F-4D97-AF65-F5344CB8AC3E}">
        <p14:creationId xmlns:p14="http://schemas.microsoft.com/office/powerpoint/2010/main" xmlns="" val="15166955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E25E89C-3755-4ED1-B3E3-D6ED53597C15}" type="slidenum">
              <a:rPr lang="en-GB" smtClean="0"/>
              <a:pPr/>
              <a:t>20</a:t>
            </a:fld>
            <a:endParaRPr lang="en-GB" dirty="0"/>
          </a:p>
        </p:txBody>
      </p:sp>
    </p:spTree>
    <p:extLst>
      <p:ext uri="{BB962C8B-B14F-4D97-AF65-F5344CB8AC3E}">
        <p14:creationId xmlns:p14="http://schemas.microsoft.com/office/powerpoint/2010/main" xmlns="" val="29596033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CE25E89C-3755-4ED1-B3E3-D6ED53597C15}" type="slidenum">
              <a:rPr lang="en-GB" smtClean="0"/>
              <a:pPr/>
              <a:t>21</a:t>
            </a:fld>
            <a:endParaRPr lang="en-GB" dirty="0"/>
          </a:p>
        </p:txBody>
      </p:sp>
    </p:spTree>
    <p:extLst>
      <p:ext uri="{BB962C8B-B14F-4D97-AF65-F5344CB8AC3E}">
        <p14:creationId xmlns:p14="http://schemas.microsoft.com/office/powerpoint/2010/main" xmlns="" val="15034342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87425" y="766763"/>
            <a:ext cx="5111750" cy="3833812"/>
          </a:xfrm>
        </p:spPr>
      </p:sp>
      <p:sp>
        <p:nvSpPr>
          <p:cNvPr id="3" name="Notes Placeholder 2"/>
          <p:cNvSpPr>
            <a:spLocks noGrp="1"/>
          </p:cNvSpPr>
          <p:nvPr>
            <p:ph type="body" idx="1"/>
          </p:nvPr>
        </p:nvSpPr>
        <p:spPr/>
        <p:txBody>
          <a:bodyPr>
            <a:normAutofit/>
          </a:bodyPr>
          <a:lstStyle/>
          <a:p>
            <a:r>
              <a:rPr lang="en-US" dirty="0" smtClean="0"/>
              <a:t>Cover:</a:t>
            </a:r>
          </a:p>
          <a:p>
            <a:r>
              <a:rPr lang="en-US" dirty="0" smtClean="0"/>
              <a:t>Rebutting revenue fraud risk.  Of the 25 teams:  23 had identified</a:t>
            </a:r>
            <a:r>
              <a:rPr lang="en-US" baseline="0" dirty="0" smtClean="0"/>
              <a:t> it though none really believed they had one</a:t>
            </a:r>
          </a:p>
          <a:p>
            <a:r>
              <a:rPr lang="en-US" baseline="0" dirty="0" smtClean="0"/>
              <a:t>Refer to efficiency training – maybe have a question here on who has messaged these items</a:t>
            </a:r>
            <a:endParaRPr lang="en-US" dirty="0"/>
          </a:p>
        </p:txBody>
      </p:sp>
      <p:sp>
        <p:nvSpPr>
          <p:cNvPr id="4" name="Slide Number Placeholder 3"/>
          <p:cNvSpPr>
            <a:spLocks noGrp="1"/>
          </p:cNvSpPr>
          <p:nvPr>
            <p:ph type="sldNum" sz="quarter" idx="10"/>
          </p:nvPr>
        </p:nvSpPr>
        <p:spPr/>
        <p:txBody>
          <a:bodyPr/>
          <a:lstStyle/>
          <a:p>
            <a:fld id="{CE25E89C-3755-4ED1-B3E3-D6ED53597C15}" type="slidenum">
              <a:rPr lang="en-GB" smtClean="0">
                <a:solidFill>
                  <a:prstClr val="black"/>
                </a:solidFill>
              </a:rPr>
              <a:pPr/>
              <a:t>22</a:t>
            </a:fld>
            <a:endParaRPr lang="en-GB" dirty="0">
              <a:solidFill>
                <a:prstClr val="black"/>
              </a:solidFill>
            </a:endParaRPr>
          </a:p>
        </p:txBody>
      </p:sp>
    </p:spTree>
    <p:extLst>
      <p:ext uri="{BB962C8B-B14F-4D97-AF65-F5344CB8AC3E}">
        <p14:creationId xmlns:p14="http://schemas.microsoft.com/office/powerpoint/2010/main" xmlns="" val="2929711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CE25E89C-3755-4ED1-B3E3-D6ED53597C15}" type="slidenum">
              <a:rPr lang="en-GB" smtClean="0"/>
              <a:pPr/>
              <a:t>2</a:t>
            </a:fld>
            <a:endParaRPr lang="en-GB" dirty="0"/>
          </a:p>
        </p:txBody>
      </p:sp>
    </p:spTree>
    <p:extLst>
      <p:ext uri="{BB962C8B-B14F-4D97-AF65-F5344CB8AC3E}">
        <p14:creationId xmlns:p14="http://schemas.microsoft.com/office/powerpoint/2010/main" xmlns="" val="3322850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89013" y="765175"/>
            <a:ext cx="5111750" cy="38354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A35FD82-68DE-4CD6-AEB4-BBC0CB26B2F8}"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xmlns="" val="36842223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CE25E89C-3755-4ED1-B3E3-D6ED53597C15}" type="slidenum">
              <a:rPr lang="en-GB" smtClean="0"/>
              <a:pPr/>
              <a:t>5</a:t>
            </a:fld>
            <a:endParaRPr lang="en-GB" dirty="0"/>
          </a:p>
        </p:txBody>
      </p:sp>
    </p:spTree>
    <p:extLst>
      <p:ext uri="{BB962C8B-B14F-4D97-AF65-F5344CB8AC3E}">
        <p14:creationId xmlns:p14="http://schemas.microsoft.com/office/powerpoint/2010/main" xmlns="" val="10638634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89013" y="765175"/>
            <a:ext cx="5111750" cy="38354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A35FD82-68DE-4CD6-AEB4-BBC0CB26B2F8}"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xmlns="" val="9684250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E25E89C-3755-4ED1-B3E3-D6ED53597C15}" type="slidenum">
              <a:rPr lang="en-GB" smtClean="0"/>
              <a:pPr/>
              <a:t>8</a:t>
            </a:fld>
            <a:endParaRPr lang="en-GB" dirty="0"/>
          </a:p>
        </p:txBody>
      </p:sp>
    </p:spTree>
    <p:extLst>
      <p:ext uri="{BB962C8B-B14F-4D97-AF65-F5344CB8AC3E}">
        <p14:creationId xmlns:p14="http://schemas.microsoft.com/office/powerpoint/2010/main" xmlns="" val="33198865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CE25E89C-3755-4ED1-B3E3-D6ED53597C15}" type="slidenum">
              <a:rPr lang="en-GB" smtClean="0"/>
              <a:pPr/>
              <a:t>11</a:t>
            </a:fld>
            <a:endParaRPr lang="en-GB" dirty="0"/>
          </a:p>
        </p:txBody>
      </p:sp>
    </p:spTree>
    <p:extLst>
      <p:ext uri="{BB962C8B-B14F-4D97-AF65-F5344CB8AC3E}">
        <p14:creationId xmlns:p14="http://schemas.microsoft.com/office/powerpoint/2010/main" xmlns="" val="37728753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87425" y="766763"/>
            <a:ext cx="5111750" cy="3833812"/>
          </a:xfrm>
        </p:spPr>
      </p:sp>
      <p:sp>
        <p:nvSpPr>
          <p:cNvPr id="3" name="Notes Placeholder 2"/>
          <p:cNvSpPr>
            <a:spLocks noGrp="1"/>
          </p:cNvSpPr>
          <p:nvPr>
            <p:ph type="body" idx="1"/>
          </p:nvPr>
        </p:nvSpPr>
        <p:spPr/>
        <p:txBody>
          <a:bodyPr>
            <a:normAutofit/>
          </a:bodyPr>
          <a:lstStyle/>
          <a:p>
            <a:r>
              <a:rPr lang="en-US" dirty="0" smtClean="0"/>
              <a:t>Cover:</a:t>
            </a:r>
          </a:p>
          <a:p>
            <a:r>
              <a:rPr lang="en-US" dirty="0" smtClean="0"/>
              <a:t>Rebutting revenue fraud risk.  Of the 25 teams:  23 had identified</a:t>
            </a:r>
            <a:r>
              <a:rPr lang="en-US" baseline="0" dirty="0" smtClean="0"/>
              <a:t> it though none really believed they had one</a:t>
            </a:r>
          </a:p>
          <a:p>
            <a:r>
              <a:rPr lang="en-US" baseline="0" dirty="0" smtClean="0"/>
              <a:t>Refer to efficiency training – maybe have a question here on who has messaged these items</a:t>
            </a:r>
            <a:endParaRPr lang="en-US" dirty="0"/>
          </a:p>
        </p:txBody>
      </p:sp>
      <p:sp>
        <p:nvSpPr>
          <p:cNvPr id="4" name="Slide Number Placeholder 3"/>
          <p:cNvSpPr>
            <a:spLocks noGrp="1"/>
          </p:cNvSpPr>
          <p:nvPr>
            <p:ph type="sldNum" sz="quarter" idx="10"/>
          </p:nvPr>
        </p:nvSpPr>
        <p:spPr/>
        <p:txBody>
          <a:bodyPr/>
          <a:lstStyle/>
          <a:p>
            <a:fld id="{CE25E89C-3755-4ED1-B3E3-D6ED53597C15}" type="slidenum">
              <a:rPr lang="en-GB" smtClean="0">
                <a:solidFill>
                  <a:prstClr val="black"/>
                </a:solidFill>
              </a:rPr>
              <a:pPr/>
              <a:t>13</a:t>
            </a:fld>
            <a:endParaRPr lang="en-GB" dirty="0">
              <a:solidFill>
                <a:prstClr val="black"/>
              </a:solidFill>
            </a:endParaRPr>
          </a:p>
        </p:txBody>
      </p:sp>
    </p:spTree>
    <p:extLst>
      <p:ext uri="{BB962C8B-B14F-4D97-AF65-F5344CB8AC3E}">
        <p14:creationId xmlns:p14="http://schemas.microsoft.com/office/powerpoint/2010/main" xmlns="" val="2324189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E25E89C-3755-4ED1-B3E3-D6ED53597C15}" type="slidenum">
              <a:rPr lang="en-GB" smtClean="0"/>
              <a:pPr/>
              <a:t>15</a:t>
            </a:fld>
            <a:endParaRPr lang="en-GB" dirty="0"/>
          </a:p>
        </p:txBody>
      </p:sp>
    </p:spTree>
    <p:extLst>
      <p:ext uri="{BB962C8B-B14F-4D97-AF65-F5344CB8AC3E}">
        <p14:creationId xmlns:p14="http://schemas.microsoft.com/office/powerpoint/2010/main" xmlns="" val="1613154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1">
    <p:spTree>
      <p:nvGrpSpPr>
        <p:cNvPr id="1" name=""/>
        <p:cNvGrpSpPr/>
        <p:nvPr/>
      </p:nvGrpSpPr>
      <p:grpSpPr>
        <a:xfrm>
          <a:off x="0" y="0"/>
          <a:ext cx="0" cy="0"/>
          <a:chOff x="0" y="0"/>
          <a:chExt cx="0" cy="0"/>
        </a:xfrm>
      </p:grpSpPr>
      <p:sp>
        <p:nvSpPr>
          <p:cNvPr id="7" name="Freeform 12"/>
          <p:cNvSpPr>
            <a:spLocks noChangeAspect="1"/>
          </p:cNvSpPr>
          <p:nvPr userDrawn="1"/>
        </p:nvSpPr>
        <p:spPr bwMode="gray">
          <a:xfrm>
            <a:off x="0" y="0"/>
            <a:ext cx="4835525" cy="5395913"/>
          </a:xfrm>
          <a:custGeom>
            <a:avLst/>
            <a:gdLst/>
            <a:ahLst/>
            <a:cxnLst>
              <a:cxn ang="0">
                <a:pos x="24671" y="0"/>
              </a:cxn>
              <a:cxn ang="0">
                <a:pos x="0" y="0"/>
              </a:cxn>
              <a:cxn ang="0">
                <a:pos x="0" y="27539"/>
              </a:cxn>
              <a:cxn ang="0">
                <a:pos x="16529" y="27539"/>
              </a:cxn>
              <a:cxn ang="0">
                <a:pos x="24671" y="0"/>
              </a:cxn>
            </a:cxnLst>
            <a:rect l="0" t="0" r="r" b="b"/>
            <a:pathLst>
              <a:path w="24671" h="27539">
                <a:moveTo>
                  <a:pt x="24671" y="0"/>
                </a:moveTo>
                <a:lnTo>
                  <a:pt x="0" y="0"/>
                </a:lnTo>
                <a:lnTo>
                  <a:pt x="0" y="27539"/>
                </a:lnTo>
                <a:lnTo>
                  <a:pt x="16529" y="27539"/>
                </a:lnTo>
                <a:lnTo>
                  <a:pt x="24671"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2" name="Title 1"/>
          <p:cNvSpPr>
            <a:spLocks noGrp="1"/>
          </p:cNvSpPr>
          <p:nvPr>
            <p:ph type="ctrTitle"/>
          </p:nvPr>
        </p:nvSpPr>
        <p:spPr bwMode="gray">
          <a:xfrm>
            <a:off x="323528" y="1556792"/>
            <a:ext cx="3456384" cy="2016224"/>
          </a:xfrm>
          <a:prstGeom prst="rect">
            <a:avLst/>
          </a:prstGeom>
          <a:noFill/>
          <a:ln w="9525">
            <a:noFill/>
            <a:miter lim="800000"/>
            <a:headEnd/>
            <a:tailEnd/>
          </a:ln>
        </p:spPr>
        <p:txBody>
          <a:bodyPr vert="horz" wrap="square" lIns="0" tIns="0" rIns="0" bIns="0" numCol="1" anchor="t" anchorCtr="0" compatLnSpc="1">
            <a:prstTxWarp prst="textNoShape">
              <a:avLst/>
            </a:prstTxWarp>
            <a:noAutofit/>
          </a:bodyPr>
          <a:lstStyle>
            <a:lvl1pPr>
              <a:defRPr lang="en-GB" sz="3000" b="1" kern="1200" noProof="0" dirty="0">
                <a:solidFill>
                  <a:schemeClr val="bg1"/>
                </a:solidFill>
                <a:latin typeface="Arial"/>
                <a:ea typeface="+mj-ea"/>
                <a:cs typeface="Arial" pitchFamily="34" charset="0"/>
              </a:defRPr>
            </a:lvl1pPr>
            <a:lvl2pPr>
              <a:defRPr lang="en-GB" sz="3000" b="1" kern="1200" noProof="0" dirty="0">
                <a:solidFill>
                  <a:schemeClr val="bg1"/>
                </a:solidFill>
                <a:latin typeface="Arial" pitchFamily="34" charset="0"/>
                <a:ea typeface="+mj-ea"/>
                <a:cs typeface="Arial" pitchFamily="34" charset="0"/>
              </a:defRPr>
            </a:lvl2pPr>
            <a:lvl3pPr>
              <a:defRPr lang="en-GB" sz="3000" b="1" kern="1200" noProof="0" dirty="0">
                <a:solidFill>
                  <a:schemeClr val="bg1"/>
                </a:solidFill>
                <a:latin typeface="Arial" pitchFamily="34" charset="0"/>
                <a:ea typeface="+mj-ea"/>
                <a:cs typeface="Arial" pitchFamily="34" charset="0"/>
              </a:defRPr>
            </a:lvl3pPr>
            <a:lvl4pPr>
              <a:defRPr lang="en-GB" sz="3000" b="1" kern="1200" noProof="0" dirty="0">
                <a:solidFill>
                  <a:schemeClr val="bg1"/>
                </a:solidFill>
                <a:latin typeface="Arial" pitchFamily="34" charset="0"/>
                <a:ea typeface="+mj-ea"/>
                <a:cs typeface="Arial" pitchFamily="34" charset="0"/>
              </a:defRPr>
            </a:lvl4pPr>
            <a:lvl5pPr>
              <a:defRPr lang="en-GB" sz="3000" b="1" kern="1200" noProof="0" dirty="0">
                <a:solidFill>
                  <a:schemeClr val="bg1"/>
                </a:solidFill>
                <a:latin typeface="Arial" pitchFamily="34" charset="0"/>
                <a:ea typeface="+mj-ea"/>
                <a:cs typeface="Arial" pitchFamily="34" charset="0"/>
              </a:defRPr>
            </a:lvl5pPr>
            <a:lvl6pPr>
              <a:defRPr lang="en-GB" sz="3000" b="1" kern="1200" noProof="0" dirty="0">
                <a:solidFill>
                  <a:schemeClr val="bg1"/>
                </a:solidFill>
                <a:latin typeface="Arial" pitchFamily="34" charset="0"/>
                <a:ea typeface="+mj-ea"/>
                <a:cs typeface="Arial" pitchFamily="34" charset="0"/>
              </a:defRPr>
            </a:lvl6pPr>
            <a:lvl7pPr>
              <a:defRPr lang="en-GB" sz="3000" b="1" kern="1200" noProof="0" dirty="0">
                <a:solidFill>
                  <a:schemeClr val="bg1"/>
                </a:solidFill>
                <a:latin typeface="Arial" pitchFamily="34" charset="0"/>
                <a:ea typeface="+mj-ea"/>
                <a:cs typeface="Arial" pitchFamily="34" charset="0"/>
              </a:defRPr>
            </a:lvl7pPr>
            <a:lvl8pPr>
              <a:defRPr lang="en-GB" sz="3000" b="1" kern="1200" noProof="0" dirty="0">
                <a:solidFill>
                  <a:schemeClr val="bg1"/>
                </a:solidFill>
                <a:latin typeface="Arial" pitchFamily="34" charset="0"/>
                <a:ea typeface="+mj-ea"/>
                <a:cs typeface="Arial" pitchFamily="34" charset="0"/>
              </a:defRPr>
            </a:lvl8pPr>
            <a:lvl9pPr>
              <a:defRPr lang="en-GB" sz="3000" b="1" kern="1200" noProof="0" dirty="0">
                <a:solidFill>
                  <a:schemeClr val="bg1"/>
                </a:solidFill>
                <a:latin typeface="Arial" pitchFamily="34" charset="0"/>
                <a:ea typeface="+mj-ea"/>
                <a:cs typeface="Arial" pitchFamily="34" charset="0"/>
              </a:defRPr>
            </a:lvl9pPr>
          </a:lstStyle>
          <a:p>
            <a:pPr lvl="0" algn="l" defTabSz="914400" rtl="0" eaLnBrk="1" fontAlgn="base" latinLnBrk="0" hangingPunct="1">
              <a:spcBef>
                <a:spcPct val="40000"/>
              </a:spcBef>
              <a:spcAft>
                <a:spcPct val="0"/>
              </a:spcAft>
              <a:buNone/>
            </a:pPr>
            <a:r>
              <a:rPr lang="en-US" noProof="0" dirty="0" smtClean="0"/>
              <a:t>Click to edit Master title style</a:t>
            </a:r>
            <a:endParaRPr lang="en-GB" noProof="0" dirty="0"/>
          </a:p>
        </p:txBody>
      </p:sp>
      <p:sp>
        <p:nvSpPr>
          <p:cNvPr id="3" name="Subtitle 2"/>
          <p:cNvSpPr>
            <a:spLocks noGrp="1"/>
          </p:cNvSpPr>
          <p:nvPr>
            <p:ph type="subTitle" idx="1"/>
          </p:nvPr>
        </p:nvSpPr>
        <p:spPr bwMode="gray">
          <a:xfrm>
            <a:off x="323528" y="3789040"/>
            <a:ext cx="3024336" cy="1080120"/>
          </a:xfrm>
          <a:prstGeom prst="rect">
            <a:avLst/>
          </a:prstGeom>
          <a:noFill/>
          <a:ln w="9525">
            <a:noFill/>
            <a:miter lim="800000"/>
            <a:headEnd/>
            <a:tailEnd/>
          </a:ln>
        </p:spPr>
        <p:txBody>
          <a:bodyPr vert="horz" wrap="square" lIns="0" tIns="0" rIns="0" bIns="0" numCol="1" rtlCol="0" anchor="t" anchorCtr="0" compatLnSpc="1">
            <a:prstTxWarp prst="textNoShape">
              <a:avLst/>
            </a:prstTxWarp>
            <a:normAutofit/>
          </a:bodyPr>
          <a:lstStyle>
            <a:lvl1pPr marL="0" indent="0" algn="l">
              <a:buNone/>
              <a:defRPr lang="en-GB" sz="1200" b="0" kern="1200" noProof="0" dirty="0">
                <a:solidFill>
                  <a:schemeClr val="bg1"/>
                </a:solidFill>
                <a:latin typeface="Arial"/>
                <a:ea typeface="+mn-ea"/>
                <a:cs typeface="Arial" pitchFamily="34" charset="0"/>
              </a:defRPr>
            </a:lvl1pPr>
            <a:lvl2pPr marL="0" indent="0" algn="ctr">
              <a:buNone/>
              <a:defRPr lang="en-GB" sz="1200" b="0" kern="1200" noProof="0" dirty="0">
                <a:solidFill>
                  <a:schemeClr val="bg1"/>
                </a:solidFill>
                <a:latin typeface="Arial" pitchFamily="34" charset="0"/>
                <a:ea typeface="+mn-ea"/>
                <a:cs typeface="Arial" pitchFamily="34" charset="0"/>
              </a:defRPr>
            </a:lvl2pPr>
            <a:lvl3pPr marL="1371600" indent="-1371600" algn="ctr">
              <a:buNone/>
              <a:defRPr lang="en-GB" sz="1200" b="0" kern="1200" noProof="0" dirty="0">
                <a:solidFill>
                  <a:schemeClr val="bg1"/>
                </a:solidFill>
                <a:latin typeface="Arial" pitchFamily="34" charset="0"/>
                <a:ea typeface="+mn-ea"/>
                <a:cs typeface="Arial" pitchFamily="34" charset="0"/>
              </a:defRPr>
            </a:lvl3pPr>
            <a:lvl4pPr marL="1371600" indent="0" algn="ctr">
              <a:buNone/>
              <a:defRPr lang="en-GB" sz="1200" b="0" kern="1200" noProof="0" dirty="0">
                <a:solidFill>
                  <a:schemeClr val="bg1"/>
                </a:solidFill>
                <a:latin typeface="Arial" pitchFamily="34" charset="0"/>
                <a:ea typeface="+mn-ea"/>
                <a:cs typeface="Arial" pitchFamily="34" charset="0"/>
              </a:defRPr>
            </a:lvl4pPr>
            <a:lvl5pPr marL="1828800" indent="0" algn="ctr">
              <a:buNone/>
              <a:defRPr lang="en-GB" sz="1200" b="0" kern="1200" noProof="0" dirty="0">
                <a:solidFill>
                  <a:schemeClr val="bg1"/>
                </a:solidFill>
                <a:latin typeface="Arial" pitchFamily="34" charset="0"/>
                <a:ea typeface="+mn-ea"/>
                <a:cs typeface="Arial" pitchFamily="34" charset="0"/>
              </a:defRPr>
            </a:lvl5pPr>
            <a:lvl6pPr marL="2286000" indent="0" algn="ctr">
              <a:buNone/>
              <a:defRPr lang="en-GB" sz="1200" b="0" kern="1200" noProof="0" dirty="0">
                <a:solidFill>
                  <a:schemeClr val="bg1"/>
                </a:solidFill>
                <a:latin typeface="Arial" pitchFamily="34" charset="0"/>
                <a:ea typeface="+mn-ea"/>
                <a:cs typeface="Arial" pitchFamily="34" charset="0"/>
              </a:defRPr>
            </a:lvl6pPr>
            <a:lvl7pPr marL="2743200" indent="0" algn="ctr">
              <a:buNone/>
              <a:defRPr lang="en-GB" sz="1200" b="0" kern="1200" noProof="0" dirty="0">
                <a:solidFill>
                  <a:schemeClr val="bg1"/>
                </a:solidFill>
                <a:latin typeface="Arial" pitchFamily="34" charset="0"/>
                <a:ea typeface="+mn-ea"/>
                <a:cs typeface="Arial" pitchFamily="34" charset="0"/>
              </a:defRPr>
            </a:lvl7pPr>
            <a:lvl8pPr marL="3200400" indent="0" algn="ctr">
              <a:buNone/>
              <a:defRPr lang="en-GB" sz="1200" b="0" kern="1200" noProof="0" dirty="0">
                <a:solidFill>
                  <a:schemeClr val="bg1"/>
                </a:solidFill>
                <a:latin typeface="Arial" pitchFamily="34" charset="0"/>
                <a:ea typeface="+mn-ea"/>
                <a:cs typeface="Arial" pitchFamily="34" charset="0"/>
              </a:defRPr>
            </a:lvl8pPr>
            <a:lvl9pPr marL="3657600" indent="0" algn="ctr">
              <a:buNone/>
              <a:defRPr lang="en-GB" sz="1200" b="0" kern="1200" noProof="0" dirty="0">
                <a:solidFill>
                  <a:schemeClr val="bg1"/>
                </a:solidFill>
                <a:latin typeface="Arial" pitchFamily="34" charset="0"/>
                <a:ea typeface="+mn-ea"/>
                <a:cs typeface="Arial" pitchFamily="34" charset="0"/>
              </a:defRPr>
            </a:lvl9pPr>
          </a:lstStyle>
          <a:p>
            <a:pPr marL="0" lvl="0" indent="0" algn="l" defTabSz="914400" rtl="0" eaLnBrk="1" fontAlgn="base" latinLnBrk="0" hangingPunct="1">
              <a:lnSpc>
                <a:spcPct val="110000"/>
              </a:lnSpc>
              <a:spcBef>
                <a:spcPct val="40000"/>
              </a:spcBef>
              <a:spcAft>
                <a:spcPct val="0"/>
              </a:spcAft>
              <a:buFont typeface="Arial" pitchFamily="34" charset="0"/>
              <a:buNone/>
            </a:pPr>
            <a:r>
              <a:rPr lang="en-US" noProof="0" dirty="0" smtClean="0"/>
              <a:t>Click to edit Master subtitle style</a:t>
            </a:r>
            <a:endParaRPr lang="en-GB" noProof="0" dirty="0"/>
          </a:p>
        </p:txBody>
      </p:sp>
      <p:grpSp>
        <p:nvGrpSpPr>
          <p:cNvPr id="12" name="Group 11"/>
          <p:cNvGrpSpPr>
            <a:grpSpLocks noChangeAspect="1"/>
          </p:cNvGrpSpPr>
          <p:nvPr userDrawn="1"/>
        </p:nvGrpSpPr>
        <p:grpSpPr>
          <a:xfrm>
            <a:off x="128464" y="0"/>
            <a:ext cx="2592388" cy="1530350"/>
            <a:chOff x="-2592388" y="0"/>
            <a:chExt cx="2592388" cy="1530350"/>
          </a:xfrm>
          <a:solidFill>
            <a:schemeClr val="bg1"/>
          </a:solidFill>
        </p:grpSpPr>
        <p:sp>
          <p:nvSpPr>
            <p:cNvPr id="13" name="Freeform 14"/>
            <p:cNvSpPr>
              <a:spLocks noEditPoints="1"/>
            </p:cNvSpPr>
            <p:nvPr userDrawn="1"/>
          </p:nvSpPr>
          <p:spPr bwMode="auto">
            <a:xfrm>
              <a:off x="-2384425" y="393700"/>
              <a:ext cx="2119313" cy="776288"/>
            </a:xfrm>
            <a:custGeom>
              <a:avLst/>
              <a:gdLst/>
              <a:ahLst/>
              <a:cxnLst>
                <a:cxn ang="0">
                  <a:pos x="2851" y="1035"/>
                </a:cxn>
                <a:cxn ang="0">
                  <a:pos x="3588" y="28"/>
                </a:cxn>
                <a:cxn ang="0">
                  <a:pos x="2718" y="826"/>
                </a:cxn>
                <a:cxn ang="0">
                  <a:pos x="1973" y="28"/>
                </a:cxn>
                <a:cxn ang="0">
                  <a:pos x="1663" y="659"/>
                </a:cxn>
                <a:cxn ang="0">
                  <a:pos x="1850" y="28"/>
                </a:cxn>
                <a:cxn ang="0">
                  <a:pos x="1165" y="1000"/>
                </a:cxn>
                <a:cxn ang="0">
                  <a:pos x="1334" y="806"/>
                </a:cxn>
                <a:cxn ang="0">
                  <a:pos x="479" y="1047"/>
                </a:cxn>
                <a:cxn ang="0">
                  <a:pos x="980" y="699"/>
                </a:cxn>
                <a:cxn ang="0">
                  <a:pos x="2747" y="0"/>
                </a:cxn>
                <a:cxn ang="0">
                  <a:pos x="1009" y="0"/>
                </a:cxn>
                <a:cxn ang="0">
                  <a:pos x="665" y="1435"/>
                </a:cxn>
                <a:cxn ang="0">
                  <a:pos x="1150" y="1133"/>
                </a:cxn>
                <a:cxn ang="0">
                  <a:pos x="1980" y="1434"/>
                </a:cxn>
                <a:cxn ang="0">
                  <a:pos x="2963" y="1451"/>
                </a:cxn>
                <a:cxn ang="0">
                  <a:pos x="348" y="2092"/>
                </a:cxn>
                <a:cxn ang="0">
                  <a:pos x="395" y="2104"/>
                </a:cxn>
                <a:cxn ang="0">
                  <a:pos x="880" y="1895"/>
                </a:cxn>
                <a:cxn ang="0">
                  <a:pos x="584" y="1895"/>
                </a:cxn>
                <a:cxn ang="0">
                  <a:pos x="645" y="2088"/>
                </a:cxn>
                <a:cxn ang="0">
                  <a:pos x="813" y="2088"/>
                </a:cxn>
                <a:cxn ang="0">
                  <a:pos x="935" y="1790"/>
                </a:cxn>
                <a:cxn ang="0">
                  <a:pos x="1104" y="1929"/>
                </a:cxn>
                <a:cxn ang="0">
                  <a:pos x="1151" y="1938"/>
                </a:cxn>
                <a:cxn ang="0">
                  <a:pos x="1504" y="2134"/>
                </a:cxn>
                <a:cxn ang="0">
                  <a:pos x="1370" y="2132"/>
                </a:cxn>
                <a:cxn ang="0">
                  <a:pos x="1428" y="1940"/>
                </a:cxn>
                <a:cxn ang="0">
                  <a:pos x="1719" y="1895"/>
                </a:cxn>
                <a:cxn ang="0">
                  <a:pos x="1803" y="2052"/>
                </a:cxn>
                <a:cxn ang="0">
                  <a:pos x="2137" y="1923"/>
                </a:cxn>
                <a:cxn ang="0">
                  <a:pos x="1881" y="2136"/>
                </a:cxn>
                <a:cxn ang="0">
                  <a:pos x="2253" y="2017"/>
                </a:cxn>
                <a:cxn ang="0">
                  <a:pos x="2503" y="1888"/>
                </a:cxn>
                <a:cxn ang="0">
                  <a:pos x="2740" y="2092"/>
                </a:cxn>
                <a:cxn ang="0">
                  <a:pos x="2787" y="2104"/>
                </a:cxn>
                <a:cxn ang="0">
                  <a:pos x="3126" y="2134"/>
                </a:cxn>
                <a:cxn ang="0">
                  <a:pos x="2992" y="2132"/>
                </a:cxn>
                <a:cxn ang="0">
                  <a:pos x="3051" y="1940"/>
                </a:cxn>
                <a:cxn ang="0">
                  <a:pos x="3441" y="1989"/>
                </a:cxn>
                <a:cxn ang="0">
                  <a:pos x="3257" y="1790"/>
                </a:cxn>
                <a:cxn ang="0">
                  <a:pos x="168" y="2120"/>
                </a:cxn>
                <a:cxn ang="0">
                  <a:pos x="3742" y="1935"/>
                </a:cxn>
                <a:cxn ang="0">
                  <a:pos x="3624" y="2110"/>
                </a:cxn>
                <a:cxn ang="0">
                  <a:pos x="3857" y="2017"/>
                </a:cxn>
                <a:cxn ang="0">
                  <a:pos x="4180" y="1894"/>
                </a:cxn>
                <a:cxn ang="0">
                  <a:pos x="4515" y="2136"/>
                </a:cxn>
                <a:cxn ang="0">
                  <a:pos x="4289" y="1939"/>
                </a:cxn>
                <a:cxn ang="0">
                  <a:pos x="4846" y="2010"/>
                </a:cxn>
                <a:cxn ang="0">
                  <a:pos x="4741" y="1935"/>
                </a:cxn>
                <a:cxn ang="0">
                  <a:pos x="4936" y="1789"/>
                </a:cxn>
                <a:cxn ang="0">
                  <a:pos x="5002" y="2021"/>
                </a:cxn>
                <a:cxn ang="0">
                  <a:pos x="5080" y="1988"/>
                </a:cxn>
                <a:cxn ang="0">
                  <a:pos x="5388" y="2136"/>
                </a:cxn>
                <a:cxn ang="0">
                  <a:pos x="5625" y="1893"/>
                </a:cxn>
                <a:cxn ang="0">
                  <a:pos x="5573" y="1790"/>
                </a:cxn>
                <a:cxn ang="0">
                  <a:pos x="5710" y="1848"/>
                </a:cxn>
                <a:cxn ang="0">
                  <a:pos x="5786" y="2086"/>
                </a:cxn>
                <a:cxn ang="0">
                  <a:pos x="5835" y="2229"/>
                </a:cxn>
              </a:cxnLst>
              <a:rect l="0" t="0" r="r" b="b"/>
              <a:pathLst>
                <a:path w="6099" h="2232">
                  <a:moveTo>
                    <a:pt x="3588" y="1105"/>
                  </a:moveTo>
                  <a:cubicBezTo>
                    <a:pt x="3401" y="1105"/>
                    <a:pt x="3401" y="1105"/>
                    <a:pt x="3401" y="1105"/>
                  </a:cubicBezTo>
                  <a:cubicBezTo>
                    <a:pt x="3431" y="981"/>
                    <a:pt x="3431" y="981"/>
                    <a:pt x="3431" y="981"/>
                  </a:cubicBezTo>
                  <a:cubicBezTo>
                    <a:pt x="3055" y="981"/>
                    <a:pt x="3055" y="981"/>
                    <a:pt x="3055" y="981"/>
                  </a:cubicBezTo>
                  <a:cubicBezTo>
                    <a:pt x="3024" y="1105"/>
                    <a:pt x="3024" y="1105"/>
                    <a:pt x="3024" y="1105"/>
                  </a:cubicBezTo>
                  <a:cubicBezTo>
                    <a:pt x="2843" y="1105"/>
                    <a:pt x="2843" y="1105"/>
                    <a:pt x="2843" y="1105"/>
                  </a:cubicBezTo>
                  <a:cubicBezTo>
                    <a:pt x="2843" y="1079"/>
                    <a:pt x="2843" y="1079"/>
                    <a:pt x="2843" y="1079"/>
                  </a:cubicBezTo>
                  <a:cubicBezTo>
                    <a:pt x="2845" y="1065"/>
                    <a:pt x="2848" y="1051"/>
                    <a:pt x="2851" y="1035"/>
                  </a:cubicBezTo>
                  <a:cubicBezTo>
                    <a:pt x="2884" y="901"/>
                    <a:pt x="2972" y="769"/>
                    <a:pt x="3124" y="769"/>
                  </a:cubicBezTo>
                  <a:cubicBezTo>
                    <a:pt x="3185" y="769"/>
                    <a:pt x="3244" y="792"/>
                    <a:pt x="3236" y="875"/>
                  </a:cubicBezTo>
                  <a:cubicBezTo>
                    <a:pt x="3460" y="875"/>
                    <a:pt x="3460" y="875"/>
                    <a:pt x="3460" y="875"/>
                  </a:cubicBezTo>
                  <a:cubicBezTo>
                    <a:pt x="3469" y="836"/>
                    <a:pt x="3484" y="770"/>
                    <a:pt x="3441" y="709"/>
                  </a:cubicBezTo>
                  <a:cubicBezTo>
                    <a:pt x="3394" y="643"/>
                    <a:pt x="3298" y="616"/>
                    <a:pt x="3173" y="616"/>
                  </a:cubicBezTo>
                  <a:cubicBezTo>
                    <a:pt x="3084" y="616"/>
                    <a:pt x="2955" y="631"/>
                    <a:pt x="2843" y="704"/>
                  </a:cubicBezTo>
                  <a:cubicBezTo>
                    <a:pt x="2843" y="28"/>
                    <a:pt x="2843" y="28"/>
                    <a:pt x="2843" y="28"/>
                  </a:cubicBezTo>
                  <a:cubicBezTo>
                    <a:pt x="3588" y="28"/>
                    <a:pt x="3588" y="28"/>
                    <a:pt x="3588" y="28"/>
                  </a:cubicBezTo>
                  <a:lnTo>
                    <a:pt x="3588" y="1105"/>
                  </a:lnTo>
                  <a:close/>
                  <a:moveTo>
                    <a:pt x="3148" y="1287"/>
                  </a:moveTo>
                  <a:cubicBezTo>
                    <a:pt x="3106" y="1294"/>
                    <a:pt x="3063" y="1300"/>
                    <a:pt x="3023" y="1300"/>
                  </a:cubicBezTo>
                  <a:cubicBezTo>
                    <a:pt x="2915" y="1300"/>
                    <a:pt x="2840" y="1250"/>
                    <a:pt x="2839" y="1133"/>
                  </a:cubicBezTo>
                  <a:cubicBezTo>
                    <a:pt x="3186" y="1133"/>
                    <a:pt x="3186" y="1133"/>
                    <a:pt x="3186" y="1133"/>
                  </a:cubicBezTo>
                  <a:lnTo>
                    <a:pt x="3148" y="1287"/>
                  </a:lnTo>
                  <a:close/>
                  <a:moveTo>
                    <a:pt x="2718" y="672"/>
                  </a:moveTo>
                  <a:cubicBezTo>
                    <a:pt x="2718" y="826"/>
                    <a:pt x="2718" y="826"/>
                    <a:pt x="2718" y="826"/>
                  </a:cubicBezTo>
                  <a:cubicBezTo>
                    <a:pt x="2666" y="898"/>
                    <a:pt x="2634" y="976"/>
                    <a:pt x="2619" y="1040"/>
                  </a:cubicBezTo>
                  <a:cubicBezTo>
                    <a:pt x="2613" y="1061"/>
                    <a:pt x="2609" y="1083"/>
                    <a:pt x="2607" y="1105"/>
                  </a:cubicBezTo>
                  <a:cubicBezTo>
                    <a:pt x="2497" y="1105"/>
                    <a:pt x="2497" y="1105"/>
                    <a:pt x="2497" y="1105"/>
                  </a:cubicBezTo>
                  <a:cubicBezTo>
                    <a:pt x="2591" y="660"/>
                    <a:pt x="2591" y="660"/>
                    <a:pt x="2591" y="660"/>
                  </a:cubicBezTo>
                  <a:cubicBezTo>
                    <a:pt x="2276" y="660"/>
                    <a:pt x="2276" y="660"/>
                    <a:pt x="2276" y="660"/>
                  </a:cubicBezTo>
                  <a:cubicBezTo>
                    <a:pt x="1993" y="1105"/>
                    <a:pt x="1993" y="1105"/>
                    <a:pt x="1993" y="1105"/>
                  </a:cubicBezTo>
                  <a:cubicBezTo>
                    <a:pt x="1973" y="1105"/>
                    <a:pt x="1973" y="1105"/>
                    <a:pt x="1973" y="1105"/>
                  </a:cubicBezTo>
                  <a:cubicBezTo>
                    <a:pt x="1973" y="28"/>
                    <a:pt x="1973" y="28"/>
                    <a:pt x="1973" y="28"/>
                  </a:cubicBezTo>
                  <a:cubicBezTo>
                    <a:pt x="2718" y="28"/>
                    <a:pt x="2718" y="28"/>
                    <a:pt x="2718" y="28"/>
                  </a:cubicBezTo>
                  <a:lnTo>
                    <a:pt x="2718" y="672"/>
                  </a:lnTo>
                  <a:close/>
                  <a:moveTo>
                    <a:pt x="2302" y="1105"/>
                  </a:moveTo>
                  <a:cubicBezTo>
                    <a:pt x="2190" y="1105"/>
                    <a:pt x="2190" y="1105"/>
                    <a:pt x="2190" y="1105"/>
                  </a:cubicBezTo>
                  <a:cubicBezTo>
                    <a:pt x="2360" y="838"/>
                    <a:pt x="2360" y="838"/>
                    <a:pt x="2360" y="838"/>
                  </a:cubicBezTo>
                  <a:lnTo>
                    <a:pt x="2302" y="1105"/>
                  </a:lnTo>
                  <a:close/>
                  <a:moveTo>
                    <a:pt x="1850" y="659"/>
                  </a:moveTo>
                  <a:cubicBezTo>
                    <a:pt x="1663" y="659"/>
                    <a:pt x="1663" y="659"/>
                    <a:pt x="1663" y="659"/>
                  </a:cubicBezTo>
                  <a:cubicBezTo>
                    <a:pt x="1535" y="1105"/>
                    <a:pt x="1535" y="1105"/>
                    <a:pt x="1535" y="1105"/>
                  </a:cubicBezTo>
                  <a:cubicBezTo>
                    <a:pt x="1337" y="1105"/>
                    <a:pt x="1337" y="1105"/>
                    <a:pt x="1337" y="1105"/>
                  </a:cubicBezTo>
                  <a:cubicBezTo>
                    <a:pt x="1438" y="1068"/>
                    <a:pt x="1499" y="996"/>
                    <a:pt x="1518" y="890"/>
                  </a:cubicBezTo>
                  <a:cubicBezTo>
                    <a:pt x="1534" y="809"/>
                    <a:pt x="1527" y="755"/>
                    <a:pt x="1493" y="714"/>
                  </a:cubicBezTo>
                  <a:cubicBezTo>
                    <a:pt x="1443" y="654"/>
                    <a:pt x="1342" y="659"/>
                    <a:pt x="1253" y="659"/>
                  </a:cubicBezTo>
                  <a:cubicBezTo>
                    <a:pt x="1237" y="659"/>
                    <a:pt x="1105" y="659"/>
                    <a:pt x="1105" y="659"/>
                  </a:cubicBezTo>
                  <a:cubicBezTo>
                    <a:pt x="1105" y="28"/>
                    <a:pt x="1105" y="28"/>
                    <a:pt x="1105" y="28"/>
                  </a:cubicBezTo>
                  <a:cubicBezTo>
                    <a:pt x="1850" y="28"/>
                    <a:pt x="1850" y="28"/>
                    <a:pt x="1850" y="28"/>
                  </a:cubicBezTo>
                  <a:lnTo>
                    <a:pt x="1850" y="659"/>
                  </a:lnTo>
                  <a:close/>
                  <a:moveTo>
                    <a:pt x="1730" y="1105"/>
                  </a:moveTo>
                  <a:cubicBezTo>
                    <a:pt x="1809" y="826"/>
                    <a:pt x="1809" y="826"/>
                    <a:pt x="1809" y="826"/>
                  </a:cubicBezTo>
                  <a:cubicBezTo>
                    <a:pt x="1812" y="1105"/>
                    <a:pt x="1812" y="1105"/>
                    <a:pt x="1812" y="1105"/>
                  </a:cubicBezTo>
                  <a:lnTo>
                    <a:pt x="1730" y="1105"/>
                  </a:lnTo>
                  <a:close/>
                  <a:moveTo>
                    <a:pt x="1188" y="999"/>
                  </a:moveTo>
                  <a:cubicBezTo>
                    <a:pt x="1187" y="999"/>
                    <a:pt x="1187" y="999"/>
                    <a:pt x="1187" y="999"/>
                  </a:cubicBezTo>
                  <a:cubicBezTo>
                    <a:pt x="1180" y="999"/>
                    <a:pt x="1173" y="1000"/>
                    <a:pt x="1165" y="1000"/>
                  </a:cubicBezTo>
                  <a:cubicBezTo>
                    <a:pt x="1154" y="1000"/>
                    <a:pt x="1145" y="1000"/>
                    <a:pt x="1137" y="1000"/>
                  </a:cubicBezTo>
                  <a:cubicBezTo>
                    <a:pt x="1089" y="1000"/>
                    <a:pt x="1089" y="1000"/>
                    <a:pt x="1089" y="1000"/>
                  </a:cubicBezTo>
                  <a:cubicBezTo>
                    <a:pt x="1111" y="918"/>
                    <a:pt x="1111" y="918"/>
                    <a:pt x="1111" y="918"/>
                  </a:cubicBezTo>
                  <a:cubicBezTo>
                    <a:pt x="1122" y="878"/>
                    <a:pt x="1122" y="878"/>
                    <a:pt x="1122" y="878"/>
                  </a:cubicBezTo>
                  <a:cubicBezTo>
                    <a:pt x="1147" y="783"/>
                    <a:pt x="1147" y="783"/>
                    <a:pt x="1147" y="783"/>
                  </a:cubicBezTo>
                  <a:cubicBezTo>
                    <a:pt x="1158" y="783"/>
                    <a:pt x="1169" y="782"/>
                    <a:pt x="1179" y="782"/>
                  </a:cubicBezTo>
                  <a:cubicBezTo>
                    <a:pt x="1216" y="782"/>
                    <a:pt x="1216" y="782"/>
                    <a:pt x="1216" y="782"/>
                  </a:cubicBezTo>
                  <a:cubicBezTo>
                    <a:pt x="1279" y="782"/>
                    <a:pt x="1319" y="786"/>
                    <a:pt x="1334" y="806"/>
                  </a:cubicBezTo>
                  <a:cubicBezTo>
                    <a:pt x="1345" y="822"/>
                    <a:pt x="1343" y="848"/>
                    <a:pt x="1330" y="888"/>
                  </a:cubicBezTo>
                  <a:cubicBezTo>
                    <a:pt x="1308" y="957"/>
                    <a:pt x="1279" y="992"/>
                    <a:pt x="1188" y="999"/>
                  </a:cubicBezTo>
                  <a:moveTo>
                    <a:pt x="980" y="699"/>
                  </a:moveTo>
                  <a:cubicBezTo>
                    <a:pt x="969" y="737"/>
                    <a:pt x="969" y="737"/>
                    <a:pt x="969" y="737"/>
                  </a:cubicBezTo>
                  <a:cubicBezTo>
                    <a:pt x="862" y="1092"/>
                    <a:pt x="862" y="1092"/>
                    <a:pt x="862" y="1092"/>
                  </a:cubicBezTo>
                  <a:cubicBezTo>
                    <a:pt x="858" y="1105"/>
                    <a:pt x="858" y="1105"/>
                    <a:pt x="858" y="1105"/>
                  </a:cubicBezTo>
                  <a:cubicBezTo>
                    <a:pt x="507" y="1105"/>
                    <a:pt x="507" y="1105"/>
                    <a:pt x="507" y="1105"/>
                  </a:cubicBezTo>
                  <a:cubicBezTo>
                    <a:pt x="479" y="1047"/>
                    <a:pt x="479" y="1047"/>
                    <a:pt x="479" y="1047"/>
                  </a:cubicBezTo>
                  <a:cubicBezTo>
                    <a:pt x="858" y="660"/>
                    <a:pt x="858" y="660"/>
                    <a:pt x="858" y="660"/>
                  </a:cubicBezTo>
                  <a:cubicBezTo>
                    <a:pt x="615" y="660"/>
                    <a:pt x="615" y="660"/>
                    <a:pt x="615" y="660"/>
                  </a:cubicBezTo>
                  <a:cubicBezTo>
                    <a:pt x="319" y="979"/>
                    <a:pt x="319" y="979"/>
                    <a:pt x="319" y="979"/>
                  </a:cubicBezTo>
                  <a:cubicBezTo>
                    <a:pt x="415" y="660"/>
                    <a:pt x="415" y="660"/>
                    <a:pt x="415" y="660"/>
                  </a:cubicBezTo>
                  <a:cubicBezTo>
                    <a:pt x="235" y="660"/>
                    <a:pt x="235" y="660"/>
                    <a:pt x="235" y="660"/>
                  </a:cubicBezTo>
                  <a:cubicBezTo>
                    <a:pt x="235" y="28"/>
                    <a:pt x="235" y="28"/>
                    <a:pt x="235" y="28"/>
                  </a:cubicBezTo>
                  <a:cubicBezTo>
                    <a:pt x="980" y="28"/>
                    <a:pt x="980" y="28"/>
                    <a:pt x="980" y="28"/>
                  </a:cubicBezTo>
                  <a:lnTo>
                    <a:pt x="980" y="699"/>
                  </a:lnTo>
                  <a:close/>
                  <a:moveTo>
                    <a:pt x="281" y="1105"/>
                  </a:moveTo>
                  <a:cubicBezTo>
                    <a:pt x="282" y="1101"/>
                    <a:pt x="282" y="1101"/>
                    <a:pt x="282" y="1101"/>
                  </a:cubicBezTo>
                  <a:cubicBezTo>
                    <a:pt x="285" y="1105"/>
                    <a:pt x="285" y="1105"/>
                    <a:pt x="285" y="1105"/>
                  </a:cubicBezTo>
                  <a:lnTo>
                    <a:pt x="281" y="1105"/>
                  </a:lnTo>
                  <a:close/>
                  <a:moveTo>
                    <a:pt x="2814" y="0"/>
                  </a:moveTo>
                  <a:cubicBezTo>
                    <a:pt x="2814" y="724"/>
                    <a:pt x="2814" y="724"/>
                    <a:pt x="2814" y="724"/>
                  </a:cubicBezTo>
                  <a:cubicBezTo>
                    <a:pt x="2789" y="744"/>
                    <a:pt x="2767" y="765"/>
                    <a:pt x="2747" y="788"/>
                  </a:cubicBezTo>
                  <a:cubicBezTo>
                    <a:pt x="2747" y="0"/>
                    <a:pt x="2747" y="0"/>
                    <a:pt x="2747" y="0"/>
                  </a:cubicBezTo>
                  <a:cubicBezTo>
                    <a:pt x="1945" y="0"/>
                    <a:pt x="1945" y="0"/>
                    <a:pt x="1945" y="0"/>
                  </a:cubicBezTo>
                  <a:cubicBezTo>
                    <a:pt x="1945" y="659"/>
                    <a:pt x="1945" y="659"/>
                    <a:pt x="1945" y="659"/>
                  </a:cubicBezTo>
                  <a:cubicBezTo>
                    <a:pt x="1878" y="659"/>
                    <a:pt x="1878" y="659"/>
                    <a:pt x="1878" y="659"/>
                  </a:cubicBezTo>
                  <a:cubicBezTo>
                    <a:pt x="1878" y="0"/>
                    <a:pt x="1878" y="0"/>
                    <a:pt x="1878" y="0"/>
                  </a:cubicBezTo>
                  <a:cubicBezTo>
                    <a:pt x="1076" y="0"/>
                    <a:pt x="1076" y="0"/>
                    <a:pt x="1076" y="0"/>
                  </a:cubicBezTo>
                  <a:cubicBezTo>
                    <a:pt x="1076" y="660"/>
                    <a:pt x="1076" y="660"/>
                    <a:pt x="1076" y="660"/>
                  </a:cubicBezTo>
                  <a:cubicBezTo>
                    <a:pt x="1009" y="660"/>
                    <a:pt x="1009" y="660"/>
                    <a:pt x="1009" y="660"/>
                  </a:cubicBezTo>
                  <a:cubicBezTo>
                    <a:pt x="1009" y="0"/>
                    <a:pt x="1009" y="0"/>
                    <a:pt x="1009" y="0"/>
                  </a:cubicBezTo>
                  <a:cubicBezTo>
                    <a:pt x="207" y="0"/>
                    <a:pt x="207" y="0"/>
                    <a:pt x="207" y="0"/>
                  </a:cubicBezTo>
                  <a:cubicBezTo>
                    <a:pt x="207" y="753"/>
                    <a:pt x="207" y="753"/>
                    <a:pt x="207" y="753"/>
                  </a:cubicBezTo>
                  <a:cubicBezTo>
                    <a:pt x="2" y="1435"/>
                    <a:pt x="2" y="1435"/>
                    <a:pt x="2" y="1435"/>
                  </a:cubicBezTo>
                  <a:cubicBezTo>
                    <a:pt x="182" y="1435"/>
                    <a:pt x="182" y="1435"/>
                    <a:pt x="182" y="1435"/>
                  </a:cubicBezTo>
                  <a:cubicBezTo>
                    <a:pt x="273" y="1133"/>
                    <a:pt x="273" y="1133"/>
                    <a:pt x="273" y="1133"/>
                  </a:cubicBezTo>
                  <a:cubicBezTo>
                    <a:pt x="299" y="1133"/>
                    <a:pt x="299" y="1133"/>
                    <a:pt x="299" y="1133"/>
                  </a:cubicBezTo>
                  <a:cubicBezTo>
                    <a:pt x="448" y="1435"/>
                    <a:pt x="448" y="1435"/>
                    <a:pt x="448" y="1435"/>
                  </a:cubicBezTo>
                  <a:cubicBezTo>
                    <a:pt x="665" y="1435"/>
                    <a:pt x="665" y="1435"/>
                    <a:pt x="665" y="1435"/>
                  </a:cubicBezTo>
                  <a:cubicBezTo>
                    <a:pt x="520" y="1133"/>
                    <a:pt x="520" y="1133"/>
                    <a:pt x="520" y="1133"/>
                  </a:cubicBezTo>
                  <a:cubicBezTo>
                    <a:pt x="849" y="1133"/>
                    <a:pt x="849" y="1133"/>
                    <a:pt x="849" y="1133"/>
                  </a:cubicBezTo>
                  <a:cubicBezTo>
                    <a:pt x="758" y="1435"/>
                    <a:pt x="758" y="1435"/>
                    <a:pt x="758" y="1435"/>
                  </a:cubicBezTo>
                  <a:cubicBezTo>
                    <a:pt x="955" y="1435"/>
                    <a:pt x="955" y="1435"/>
                    <a:pt x="955" y="1435"/>
                  </a:cubicBezTo>
                  <a:cubicBezTo>
                    <a:pt x="1045" y="1134"/>
                    <a:pt x="1045" y="1134"/>
                    <a:pt x="1045" y="1134"/>
                  </a:cubicBezTo>
                  <a:cubicBezTo>
                    <a:pt x="1088" y="1134"/>
                    <a:pt x="1088" y="1134"/>
                    <a:pt x="1088" y="1134"/>
                  </a:cubicBezTo>
                  <a:cubicBezTo>
                    <a:pt x="1088" y="1133"/>
                    <a:pt x="1088" y="1133"/>
                    <a:pt x="1088" y="1133"/>
                  </a:cubicBezTo>
                  <a:cubicBezTo>
                    <a:pt x="1150" y="1133"/>
                    <a:pt x="1150" y="1133"/>
                    <a:pt x="1150" y="1133"/>
                  </a:cubicBezTo>
                  <a:cubicBezTo>
                    <a:pt x="1155" y="1133"/>
                    <a:pt x="1155" y="1133"/>
                    <a:pt x="1155" y="1133"/>
                  </a:cubicBezTo>
                  <a:cubicBezTo>
                    <a:pt x="1527" y="1133"/>
                    <a:pt x="1527" y="1133"/>
                    <a:pt x="1527" y="1133"/>
                  </a:cubicBezTo>
                  <a:cubicBezTo>
                    <a:pt x="1440" y="1434"/>
                    <a:pt x="1440" y="1434"/>
                    <a:pt x="1440" y="1434"/>
                  </a:cubicBezTo>
                  <a:cubicBezTo>
                    <a:pt x="1638" y="1434"/>
                    <a:pt x="1638" y="1434"/>
                    <a:pt x="1638" y="1434"/>
                  </a:cubicBezTo>
                  <a:cubicBezTo>
                    <a:pt x="1722" y="1133"/>
                    <a:pt x="1722" y="1133"/>
                    <a:pt x="1722" y="1133"/>
                  </a:cubicBezTo>
                  <a:cubicBezTo>
                    <a:pt x="1812" y="1133"/>
                    <a:pt x="1812" y="1133"/>
                    <a:pt x="1812" y="1133"/>
                  </a:cubicBezTo>
                  <a:cubicBezTo>
                    <a:pt x="1814" y="1434"/>
                    <a:pt x="1814" y="1434"/>
                    <a:pt x="1814" y="1434"/>
                  </a:cubicBezTo>
                  <a:cubicBezTo>
                    <a:pt x="1980" y="1434"/>
                    <a:pt x="1980" y="1434"/>
                    <a:pt x="1980" y="1434"/>
                  </a:cubicBezTo>
                  <a:cubicBezTo>
                    <a:pt x="2171" y="1133"/>
                    <a:pt x="2171" y="1133"/>
                    <a:pt x="2171" y="1133"/>
                  </a:cubicBezTo>
                  <a:cubicBezTo>
                    <a:pt x="2296" y="1133"/>
                    <a:pt x="2296" y="1133"/>
                    <a:pt x="2296" y="1133"/>
                  </a:cubicBezTo>
                  <a:cubicBezTo>
                    <a:pt x="2232" y="1434"/>
                    <a:pt x="2232" y="1434"/>
                    <a:pt x="2232" y="1434"/>
                  </a:cubicBezTo>
                  <a:cubicBezTo>
                    <a:pt x="2427" y="1434"/>
                    <a:pt x="2427" y="1434"/>
                    <a:pt x="2427" y="1434"/>
                  </a:cubicBezTo>
                  <a:cubicBezTo>
                    <a:pt x="2491" y="1133"/>
                    <a:pt x="2491" y="1133"/>
                    <a:pt x="2491" y="1133"/>
                  </a:cubicBezTo>
                  <a:cubicBezTo>
                    <a:pt x="2604" y="1133"/>
                    <a:pt x="2604" y="1133"/>
                    <a:pt x="2604" y="1133"/>
                  </a:cubicBezTo>
                  <a:cubicBezTo>
                    <a:pt x="2599" y="1226"/>
                    <a:pt x="2623" y="1311"/>
                    <a:pt x="2685" y="1368"/>
                  </a:cubicBezTo>
                  <a:cubicBezTo>
                    <a:pt x="2761" y="1438"/>
                    <a:pt x="2877" y="1451"/>
                    <a:pt x="2963" y="1451"/>
                  </a:cubicBezTo>
                  <a:cubicBezTo>
                    <a:pt x="3081" y="1451"/>
                    <a:pt x="3203" y="1434"/>
                    <a:pt x="3326" y="1407"/>
                  </a:cubicBezTo>
                  <a:cubicBezTo>
                    <a:pt x="3394" y="1133"/>
                    <a:pt x="3394" y="1133"/>
                    <a:pt x="3394" y="1133"/>
                  </a:cubicBezTo>
                  <a:cubicBezTo>
                    <a:pt x="3617" y="1133"/>
                    <a:pt x="3617" y="1133"/>
                    <a:pt x="3617" y="1133"/>
                  </a:cubicBezTo>
                  <a:cubicBezTo>
                    <a:pt x="3617" y="0"/>
                    <a:pt x="3617" y="0"/>
                    <a:pt x="3617" y="0"/>
                  </a:cubicBezTo>
                  <a:lnTo>
                    <a:pt x="2814" y="0"/>
                  </a:lnTo>
                  <a:close/>
                  <a:moveTo>
                    <a:pt x="351" y="1894"/>
                  </a:moveTo>
                  <a:cubicBezTo>
                    <a:pt x="321" y="2038"/>
                    <a:pt x="321" y="2038"/>
                    <a:pt x="321" y="2038"/>
                  </a:cubicBezTo>
                  <a:cubicBezTo>
                    <a:pt x="316" y="2060"/>
                    <a:pt x="309" y="2092"/>
                    <a:pt x="348" y="2092"/>
                  </a:cubicBezTo>
                  <a:cubicBezTo>
                    <a:pt x="393" y="2092"/>
                    <a:pt x="400" y="2058"/>
                    <a:pt x="409" y="2016"/>
                  </a:cubicBezTo>
                  <a:cubicBezTo>
                    <a:pt x="435" y="1894"/>
                    <a:pt x="435" y="1894"/>
                    <a:pt x="435" y="1894"/>
                  </a:cubicBezTo>
                  <a:cubicBezTo>
                    <a:pt x="508" y="1894"/>
                    <a:pt x="508" y="1894"/>
                    <a:pt x="508" y="1894"/>
                  </a:cubicBezTo>
                  <a:cubicBezTo>
                    <a:pt x="474" y="2053"/>
                    <a:pt x="474" y="2053"/>
                    <a:pt x="474" y="2053"/>
                  </a:cubicBezTo>
                  <a:cubicBezTo>
                    <a:pt x="464" y="2106"/>
                    <a:pt x="463" y="2112"/>
                    <a:pt x="462" y="2118"/>
                  </a:cubicBezTo>
                  <a:cubicBezTo>
                    <a:pt x="461" y="2125"/>
                    <a:pt x="460" y="2130"/>
                    <a:pt x="460" y="2136"/>
                  </a:cubicBezTo>
                  <a:cubicBezTo>
                    <a:pt x="391" y="2136"/>
                    <a:pt x="391" y="2136"/>
                    <a:pt x="391" y="2136"/>
                  </a:cubicBezTo>
                  <a:cubicBezTo>
                    <a:pt x="395" y="2104"/>
                    <a:pt x="395" y="2104"/>
                    <a:pt x="395" y="2104"/>
                  </a:cubicBezTo>
                  <a:cubicBezTo>
                    <a:pt x="386" y="2115"/>
                    <a:pt x="362" y="2143"/>
                    <a:pt x="315" y="2143"/>
                  </a:cubicBezTo>
                  <a:cubicBezTo>
                    <a:pt x="283" y="2143"/>
                    <a:pt x="259" y="2128"/>
                    <a:pt x="250" y="2110"/>
                  </a:cubicBezTo>
                  <a:cubicBezTo>
                    <a:pt x="238" y="2090"/>
                    <a:pt x="245" y="2056"/>
                    <a:pt x="248" y="2045"/>
                  </a:cubicBezTo>
                  <a:cubicBezTo>
                    <a:pt x="279" y="1894"/>
                    <a:pt x="279" y="1894"/>
                    <a:pt x="279" y="1894"/>
                  </a:cubicBezTo>
                  <a:lnTo>
                    <a:pt x="351" y="1894"/>
                  </a:lnTo>
                  <a:close/>
                  <a:moveTo>
                    <a:pt x="812" y="1942"/>
                  </a:moveTo>
                  <a:cubicBezTo>
                    <a:pt x="870" y="1942"/>
                    <a:pt x="870" y="1942"/>
                    <a:pt x="870" y="1942"/>
                  </a:cubicBezTo>
                  <a:cubicBezTo>
                    <a:pt x="880" y="1895"/>
                    <a:pt x="880" y="1895"/>
                    <a:pt x="880" y="1895"/>
                  </a:cubicBezTo>
                  <a:cubicBezTo>
                    <a:pt x="822" y="1895"/>
                    <a:pt x="822" y="1895"/>
                    <a:pt x="822" y="1895"/>
                  </a:cubicBezTo>
                  <a:cubicBezTo>
                    <a:pt x="838" y="1822"/>
                    <a:pt x="838" y="1822"/>
                    <a:pt x="838" y="1822"/>
                  </a:cubicBezTo>
                  <a:cubicBezTo>
                    <a:pt x="762" y="1848"/>
                    <a:pt x="762" y="1848"/>
                    <a:pt x="762" y="1848"/>
                  </a:cubicBezTo>
                  <a:cubicBezTo>
                    <a:pt x="752" y="1895"/>
                    <a:pt x="752" y="1895"/>
                    <a:pt x="752" y="1895"/>
                  </a:cubicBezTo>
                  <a:cubicBezTo>
                    <a:pt x="654" y="1895"/>
                    <a:pt x="654" y="1895"/>
                    <a:pt x="654" y="1895"/>
                  </a:cubicBezTo>
                  <a:cubicBezTo>
                    <a:pt x="670" y="1822"/>
                    <a:pt x="670" y="1822"/>
                    <a:pt x="670" y="1822"/>
                  </a:cubicBezTo>
                  <a:cubicBezTo>
                    <a:pt x="594" y="1848"/>
                    <a:pt x="594" y="1848"/>
                    <a:pt x="594" y="1848"/>
                  </a:cubicBezTo>
                  <a:cubicBezTo>
                    <a:pt x="584" y="1895"/>
                    <a:pt x="584" y="1895"/>
                    <a:pt x="584" y="1895"/>
                  </a:cubicBezTo>
                  <a:cubicBezTo>
                    <a:pt x="537" y="1895"/>
                    <a:pt x="537" y="1895"/>
                    <a:pt x="537" y="1895"/>
                  </a:cubicBezTo>
                  <a:cubicBezTo>
                    <a:pt x="527" y="1942"/>
                    <a:pt x="527" y="1942"/>
                    <a:pt x="527" y="1942"/>
                  </a:cubicBezTo>
                  <a:cubicBezTo>
                    <a:pt x="574" y="1942"/>
                    <a:pt x="574" y="1942"/>
                    <a:pt x="574" y="1942"/>
                  </a:cubicBezTo>
                  <a:cubicBezTo>
                    <a:pt x="545" y="2075"/>
                    <a:pt x="545" y="2075"/>
                    <a:pt x="545" y="2075"/>
                  </a:cubicBezTo>
                  <a:cubicBezTo>
                    <a:pt x="541" y="2095"/>
                    <a:pt x="531" y="2141"/>
                    <a:pt x="603" y="2141"/>
                  </a:cubicBezTo>
                  <a:cubicBezTo>
                    <a:pt x="615" y="2141"/>
                    <a:pt x="636" y="2139"/>
                    <a:pt x="660" y="2133"/>
                  </a:cubicBezTo>
                  <a:cubicBezTo>
                    <a:pt x="670" y="2086"/>
                    <a:pt x="670" y="2086"/>
                    <a:pt x="670" y="2086"/>
                  </a:cubicBezTo>
                  <a:cubicBezTo>
                    <a:pt x="661" y="2087"/>
                    <a:pt x="656" y="2088"/>
                    <a:pt x="645" y="2088"/>
                  </a:cubicBezTo>
                  <a:cubicBezTo>
                    <a:pt x="614" y="2088"/>
                    <a:pt x="617" y="2074"/>
                    <a:pt x="621" y="2052"/>
                  </a:cubicBezTo>
                  <a:cubicBezTo>
                    <a:pt x="645" y="1942"/>
                    <a:pt x="645" y="1942"/>
                    <a:pt x="645" y="1942"/>
                  </a:cubicBezTo>
                  <a:cubicBezTo>
                    <a:pt x="741" y="1942"/>
                    <a:pt x="741" y="1942"/>
                    <a:pt x="741" y="1942"/>
                  </a:cubicBezTo>
                  <a:cubicBezTo>
                    <a:pt x="713" y="2075"/>
                    <a:pt x="713" y="2075"/>
                    <a:pt x="713" y="2075"/>
                  </a:cubicBezTo>
                  <a:cubicBezTo>
                    <a:pt x="709" y="2095"/>
                    <a:pt x="699" y="2141"/>
                    <a:pt x="771" y="2141"/>
                  </a:cubicBezTo>
                  <a:cubicBezTo>
                    <a:pt x="782" y="2141"/>
                    <a:pt x="804" y="2139"/>
                    <a:pt x="828" y="2133"/>
                  </a:cubicBezTo>
                  <a:cubicBezTo>
                    <a:pt x="838" y="2086"/>
                    <a:pt x="838" y="2086"/>
                    <a:pt x="838" y="2086"/>
                  </a:cubicBezTo>
                  <a:cubicBezTo>
                    <a:pt x="829" y="2087"/>
                    <a:pt x="824" y="2088"/>
                    <a:pt x="813" y="2088"/>
                  </a:cubicBezTo>
                  <a:cubicBezTo>
                    <a:pt x="781" y="2088"/>
                    <a:pt x="785" y="2074"/>
                    <a:pt x="788" y="2052"/>
                  </a:cubicBezTo>
                  <a:lnTo>
                    <a:pt x="812" y="1942"/>
                  </a:lnTo>
                  <a:close/>
                  <a:moveTo>
                    <a:pt x="916" y="1893"/>
                  </a:moveTo>
                  <a:cubicBezTo>
                    <a:pt x="987" y="1893"/>
                    <a:pt x="987" y="1893"/>
                    <a:pt x="987" y="1893"/>
                  </a:cubicBezTo>
                  <a:cubicBezTo>
                    <a:pt x="935" y="2136"/>
                    <a:pt x="935" y="2136"/>
                    <a:pt x="935" y="2136"/>
                  </a:cubicBezTo>
                  <a:cubicBezTo>
                    <a:pt x="864" y="2136"/>
                    <a:pt x="864" y="2136"/>
                    <a:pt x="864" y="2136"/>
                  </a:cubicBezTo>
                  <a:lnTo>
                    <a:pt x="916" y="1893"/>
                  </a:lnTo>
                  <a:close/>
                  <a:moveTo>
                    <a:pt x="935" y="1790"/>
                  </a:moveTo>
                  <a:cubicBezTo>
                    <a:pt x="1011" y="1790"/>
                    <a:pt x="1011" y="1790"/>
                    <a:pt x="1011" y="1790"/>
                  </a:cubicBezTo>
                  <a:cubicBezTo>
                    <a:pt x="998" y="1851"/>
                    <a:pt x="998" y="1851"/>
                    <a:pt x="998" y="1851"/>
                  </a:cubicBezTo>
                  <a:cubicBezTo>
                    <a:pt x="922" y="1851"/>
                    <a:pt x="922" y="1851"/>
                    <a:pt x="922" y="1851"/>
                  </a:cubicBezTo>
                  <a:lnTo>
                    <a:pt x="935" y="1790"/>
                  </a:lnTo>
                  <a:close/>
                  <a:moveTo>
                    <a:pt x="1034" y="1937"/>
                  </a:moveTo>
                  <a:cubicBezTo>
                    <a:pt x="1034" y="1936"/>
                    <a:pt x="1040" y="1909"/>
                    <a:pt x="1042" y="1893"/>
                  </a:cubicBezTo>
                  <a:cubicBezTo>
                    <a:pt x="1110" y="1893"/>
                    <a:pt x="1110" y="1893"/>
                    <a:pt x="1110" y="1893"/>
                  </a:cubicBezTo>
                  <a:cubicBezTo>
                    <a:pt x="1104" y="1929"/>
                    <a:pt x="1104" y="1929"/>
                    <a:pt x="1104" y="1929"/>
                  </a:cubicBezTo>
                  <a:cubicBezTo>
                    <a:pt x="1113" y="1918"/>
                    <a:pt x="1139" y="1887"/>
                    <a:pt x="1192" y="1887"/>
                  </a:cubicBezTo>
                  <a:cubicBezTo>
                    <a:pt x="1239" y="1887"/>
                    <a:pt x="1254" y="1916"/>
                    <a:pt x="1256" y="1933"/>
                  </a:cubicBezTo>
                  <a:cubicBezTo>
                    <a:pt x="1259" y="1948"/>
                    <a:pt x="1257" y="1960"/>
                    <a:pt x="1248" y="2005"/>
                  </a:cubicBezTo>
                  <a:cubicBezTo>
                    <a:pt x="1220" y="2136"/>
                    <a:pt x="1220" y="2136"/>
                    <a:pt x="1220" y="2136"/>
                  </a:cubicBezTo>
                  <a:cubicBezTo>
                    <a:pt x="1147" y="2136"/>
                    <a:pt x="1147" y="2136"/>
                    <a:pt x="1147" y="2136"/>
                  </a:cubicBezTo>
                  <a:cubicBezTo>
                    <a:pt x="1179" y="1985"/>
                    <a:pt x="1179" y="1985"/>
                    <a:pt x="1179" y="1985"/>
                  </a:cubicBezTo>
                  <a:cubicBezTo>
                    <a:pt x="1181" y="1975"/>
                    <a:pt x="1183" y="1967"/>
                    <a:pt x="1181" y="1959"/>
                  </a:cubicBezTo>
                  <a:cubicBezTo>
                    <a:pt x="1178" y="1949"/>
                    <a:pt x="1169" y="1938"/>
                    <a:pt x="1151" y="1938"/>
                  </a:cubicBezTo>
                  <a:cubicBezTo>
                    <a:pt x="1136" y="1938"/>
                    <a:pt x="1120" y="1946"/>
                    <a:pt x="1110" y="1957"/>
                  </a:cubicBezTo>
                  <a:cubicBezTo>
                    <a:pt x="1104" y="1963"/>
                    <a:pt x="1097" y="1975"/>
                    <a:pt x="1093" y="1994"/>
                  </a:cubicBezTo>
                  <a:cubicBezTo>
                    <a:pt x="1063" y="2136"/>
                    <a:pt x="1063" y="2136"/>
                    <a:pt x="1063" y="2136"/>
                  </a:cubicBezTo>
                  <a:cubicBezTo>
                    <a:pt x="992" y="2136"/>
                    <a:pt x="992" y="2136"/>
                    <a:pt x="992" y="2136"/>
                  </a:cubicBezTo>
                  <a:lnTo>
                    <a:pt x="1034" y="1937"/>
                  </a:lnTo>
                  <a:close/>
                  <a:moveTo>
                    <a:pt x="1558" y="1895"/>
                  </a:moveTo>
                  <a:cubicBezTo>
                    <a:pt x="1552" y="1914"/>
                    <a:pt x="1547" y="1930"/>
                    <a:pt x="1542" y="1955"/>
                  </a:cubicBezTo>
                  <a:cubicBezTo>
                    <a:pt x="1504" y="2134"/>
                    <a:pt x="1504" y="2134"/>
                    <a:pt x="1504" y="2134"/>
                  </a:cubicBezTo>
                  <a:cubicBezTo>
                    <a:pt x="1486" y="2223"/>
                    <a:pt x="1409" y="2232"/>
                    <a:pt x="1363" y="2232"/>
                  </a:cubicBezTo>
                  <a:cubicBezTo>
                    <a:pt x="1328" y="2232"/>
                    <a:pt x="1261" y="2228"/>
                    <a:pt x="1272" y="2154"/>
                  </a:cubicBezTo>
                  <a:cubicBezTo>
                    <a:pt x="1340" y="2154"/>
                    <a:pt x="1340" y="2154"/>
                    <a:pt x="1340" y="2154"/>
                  </a:cubicBezTo>
                  <a:cubicBezTo>
                    <a:pt x="1340" y="2158"/>
                    <a:pt x="1339" y="2166"/>
                    <a:pt x="1344" y="2174"/>
                  </a:cubicBezTo>
                  <a:cubicBezTo>
                    <a:pt x="1348" y="2181"/>
                    <a:pt x="1357" y="2188"/>
                    <a:pt x="1375" y="2188"/>
                  </a:cubicBezTo>
                  <a:cubicBezTo>
                    <a:pt x="1397" y="2188"/>
                    <a:pt x="1417" y="2178"/>
                    <a:pt x="1427" y="2156"/>
                  </a:cubicBezTo>
                  <a:cubicBezTo>
                    <a:pt x="1432" y="2144"/>
                    <a:pt x="1434" y="2135"/>
                    <a:pt x="1442" y="2099"/>
                  </a:cubicBezTo>
                  <a:cubicBezTo>
                    <a:pt x="1413" y="2128"/>
                    <a:pt x="1387" y="2132"/>
                    <a:pt x="1370" y="2132"/>
                  </a:cubicBezTo>
                  <a:cubicBezTo>
                    <a:pt x="1300" y="2132"/>
                    <a:pt x="1280" y="2071"/>
                    <a:pt x="1293" y="2012"/>
                  </a:cubicBezTo>
                  <a:cubicBezTo>
                    <a:pt x="1306" y="1951"/>
                    <a:pt x="1352" y="1892"/>
                    <a:pt x="1422" y="1892"/>
                  </a:cubicBezTo>
                  <a:cubicBezTo>
                    <a:pt x="1466" y="1892"/>
                    <a:pt x="1477" y="1916"/>
                    <a:pt x="1482" y="1927"/>
                  </a:cubicBezTo>
                  <a:cubicBezTo>
                    <a:pt x="1492" y="1895"/>
                    <a:pt x="1492" y="1895"/>
                    <a:pt x="1492" y="1895"/>
                  </a:cubicBezTo>
                  <a:lnTo>
                    <a:pt x="1558" y="1895"/>
                  </a:lnTo>
                  <a:close/>
                  <a:moveTo>
                    <a:pt x="1397" y="2083"/>
                  </a:moveTo>
                  <a:cubicBezTo>
                    <a:pt x="1447" y="2083"/>
                    <a:pt x="1459" y="2025"/>
                    <a:pt x="1461" y="2014"/>
                  </a:cubicBezTo>
                  <a:cubicBezTo>
                    <a:pt x="1467" y="1986"/>
                    <a:pt x="1472" y="1940"/>
                    <a:pt x="1428" y="1940"/>
                  </a:cubicBezTo>
                  <a:cubicBezTo>
                    <a:pt x="1401" y="1940"/>
                    <a:pt x="1375" y="1960"/>
                    <a:pt x="1364" y="2012"/>
                  </a:cubicBezTo>
                  <a:cubicBezTo>
                    <a:pt x="1362" y="2025"/>
                    <a:pt x="1349" y="2083"/>
                    <a:pt x="1397" y="2083"/>
                  </a:cubicBezTo>
                  <a:moveTo>
                    <a:pt x="1842" y="2133"/>
                  </a:moveTo>
                  <a:cubicBezTo>
                    <a:pt x="1818" y="2139"/>
                    <a:pt x="1797" y="2141"/>
                    <a:pt x="1786" y="2141"/>
                  </a:cubicBezTo>
                  <a:cubicBezTo>
                    <a:pt x="1714" y="2141"/>
                    <a:pt x="1723" y="2095"/>
                    <a:pt x="1728" y="2075"/>
                  </a:cubicBezTo>
                  <a:cubicBezTo>
                    <a:pt x="1756" y="1942"/>
                    <a:pt x="1756" y="1942"/>
                    <a:pt x="1756" y="1942"/>
                  </a:cubicBezTo>
                  <a:cubicBezTo>
                    <a:pt x="1710" y="1942"/>
                    <a:pt x="1710" y="1942"/>
                    <a:pt x="1710" y="1942"/>
                  </a:cubicBezTo>
                  <a:cubicBezTo>
                    <a:pt x="1719" y="1895"/>
                    <a:pt x="1719" y="1895"/>
                    <a:pt x="1719" y="1895"/>
                  </a:cubicBezTo>
                  <a:cubicBezTo>
                    <a:pt x="1766" y="1895"/>
                    <a:pt x="1766" y="1895"/>
                    <a:pt x="1766" y="1895"/>
                  </a:cubicBezTo>
                  <a:cubicBezTo>
                    <a:pt x="1776" y="1848"/>
                    <a:pt x="1776" y="1848"/>
                    <a:pt x="1776" y="1848"/>
                  </a:cubicBezTo>
                  <a:cubicBezTo>
                    <a:pt x="1852" y="1822"/>
                    <a:pt x="1852" y="1822"/>
                    <a:pt x="1852" y="1822"/>
                  </a:cubicBezTo>
                  <a:cubicBezTo>
                    <a:pt x="1837" y="1895"/>
                    <a:pt x="1837" y="1895"/>
                    <a:pt x="1837" y="1895"/>
                  </a:cubicBezTo>
                  <a:cubicBezTo>
                    <a:pt x="1895" y="1895"/>
                    <a:pt x="1895" y="1895"/>
                    <a:pt x="1895" y="1895"/>
                  </a:cubicBezTo>
                  <a:cubicBezTo>
                    <a:pt x="1884" y="1942"/>
                    <a:pt x="1884" y="1942"/>
                    <a:pt x="1884" y="1942"/>
                  </a:cubicBezTo>
                  <a:cubicBezTo>
                    <a:pt x="1827" y="1942"/>
                    <a:pt x="1827" y="1942"/>
                    <a:pt x="1827" y="1942"/>
                  </a:cubicBezTo>
                  <a:cubicBezTo>
                    <a:pt x="1803" y="2052"/>
                    <a:pt x="1803" y="2052"/>
                    <a:pt x="1803" y="2052"/>
                  </a:cubicBezTo>
                  <a:cubicBezTo>
                    <a:pt x="1799" y="2074"/>
                    <a:pt x="1796" y="2088"/>
                    <a:pt x="1828" y="2088"/>
                  </a:cubicBezTo>
                  <a:cubicBezTo>
                    <a:pt x="1838" y="2088"/>
                    <a:pt x="1844" y="2087"/>
                    <a:pt x="1852" y="2086"/>
                  </a:cubicBezTo>
                  <a:lnTo>
                    <a:pt x="1842" y="2133"/>
                  </a:lnTo>
                  <a:close/>
                  <a:moveTo>
                    <a:pt x="1954" y="1790"/>
                  </a:moveTo>
                  <a:cubicBezTo>
                    <a:pt x="2025" y="1790"/>
                    <a:pt x="2025" y="1790"/>
                    <a:pt x="2025" y="1790"/>
                  </a:cubicBezTo>
                  <a:cubicBezTo>
                    <a:pt x="1996" y="1927"/>
                    <a:pt x="1996" y="1927"/>
                    <a:pt x="1996" y="1927"/>
                  </a:cubicBezTo>
                  <a:cubicBezTo>
                    <a:pt x="2007" y="1915"/>
                    <a:pt x="2030" y="1890"/>
                    <a:pt x="2074" y="1890"/>
                  </a:cubicBezTo>
                  <a:cubicBezTo>
                    <a:pt x="2110" y="1890"/>
                    <a:pt x="2129" y="1908"/>
                    <a:pt x="2137" y="1923"/>
                  </a:cubicBezTo>
                  <a:cubicBezTo>
                    <a:pt x="2143" y="1935"/>
                    <a:pt x="2146" y="1957"/>
                    <a:pt x="2139" y="1989"/>
                  </a:cubicBezTo>
                  <a:cubicBezTo>
                    <a:pt x="2108" y="2136"/>
                    <a:pt x="2108" y="2136"/>
                    <a:pt x="2108" y="2136"/>
                  </a:cubicBezTo>
                  <a:cubicBezTo>
                    <a:pt x="2037" y="2136"/>
                    <a:pt x="2037" y="2136"/>
                    <a:pt x="2037" y="2136"/>
                  </a:cubicBezTo>
                  <a:cubicBezTo>
                    <a:pt x="2068" y="1991"/>
                    <a:pt x="2068" y="1991"/>
                    <a:pt x="2068" y="1991"/>
                  </a:cubicBezTo>
                  <a:cubicBezTo>
                    <a:pt x="2071" y="1977"/>
                    <a:pt x="2079" y="1938"/>
                    <a:pt x="2040" y="1938"/>
                  </a:cubicBezTo>
                  <a:cubicBezTo>
                    <a:pt x="2019" y="1938"/>
                    <a:pt x="1991" y="1950"/>
                    <a:pt x="1983" y="1988"/>
                  </a:cubicBezTo>
                  <a:cubicBezTo>
                    <a:pt x="1952" y="2136"/>
                    <a:pt x="1952" y="2136"/>
                    <a:pt x="1952" y="2136"/>
                  </a:cubicBezTo>
                  <a:cubicBezTo>
                    <a:pt x="1881" y="2136"/>
                    <a:pt x="1881" y="2136"/>
                    <a:pt x="1881" y="2136"/>
                  </a:cubicBezTo>
                  <a:lnTo>
                    <a:pt x="1954" y="1790"/>
                  </a:lnTo>
                  <a:close/>
                  <a:moveTo>
                    <a:pt x="2195" y="1953"/>
                  </a:moveTo>
                  <a:cubicBezTo>
                    <a:pt x="2197" y="1942"/>
                    <a:pt x="2203" y="1906"/>
                    <a:pt x="2205" y="1893"/>
                  </a:cubicBezTo>
                  <a:cubicBezTo>
                    <a:pt x="2271" y="1893"/>
                    <a:pt x="2271" y="1893"/>
                    <a:pt x="2271" y="1893"/>
                  </a:cubicBezTo>
                  <a:cubicBezTo>
                    <a:pt x="2263" y="1939"/>
                    <a:pt x="2263" y="1939"/>
                    <a:pt x="2263" y="1939"/>
                  </a:cubicBezTo>
                  <a:cubicBezTo>
                    <a:pt x="2276" y="1919"/>
                    <a:pt x="2298" y="1889"/>
                    <a:pt x="2356" y="1892"/>
                  </a:cubicBezTo>
                  <a:cubicBezTo>
                    <a:pt x="2342" y="1956"/>
                    <a:pt x="2342" y="1956"/>
                    <a:pt x="2342" y="1956"/>
                  </a:cubicBezTo>
                  <a:cubicBezTo>
                    <a:pt x="2271" y="1949"/>
                    <a:pt x="2259" y="1986"/>
                    <a:pt x="2253" y="2017"/>
                  </a:cubicBezTo>
                  <a:cubicBezTo>
                    <a:pt x="2227" y="2136"/>
                    <a:pt x="2227" y="2136"/>
                    <a:pt x="2227" y="2136"/>
                  </a:cubicBezTo>
                  <a:cubicBezTo>
                    <a:pt x="2156" y="2136"/>
                    <a:pt x="2156" y="2136"/>
                    <a:pt x="2156" y="2136"/>
                  </a:cubicBezTo>
                  <a:lnTo>
                    <a:pt x="2195" y="1953"/>
                  </a:lnTo>
                  <a:close/>
                  <a:moveTo>
                    <a:pt x="2503" y="1888"/>
                  </a:moveTo>
                  <a:cubicBezTo>
                    <a:pt x="2591" y="1888"/>
                    <a:pt x="2617" y="1948"/>
                    <a:pt x="2602" y="2015"/>
                  </a:cubicBezTo>
                  <a:cubicBezTo>
                    <a:pt x="2587" y="2083"/>
                    <a:pt x="2535" y="2145"/>
                    <a:pt x="2447" y="2145"/>
                  </a:cubicBezTo>
                  <a:cubicBezTo>
                    <a:pt x="2378" y="2145"/>
                    <a:pt x="2332" y="2102"/>
                    <a:pt x="2350" y="2017"/>
                  </a:cubicBezTo>
                  <a:cubicBezTo>
                    <a:pt x="2362" y="1959"/>
                    <a:pt x="2408" y="1888"/>
                    <a:pt x="2503" y="1888"/>
                  </a:cubicBezTo>
                  <a:moveTo>
                    <a:pt x="2460" y="2095"/>
                  </a:moveTo>
                  <a:cubicBezTo>
                    <a:pt x="2491" y="2095"/>
                    <a:pt x="2516" y="2077"/>
                    <a:pt x="2530" y="2012"/>
                  </a:cubicBezTo>
                  <a:cubicBezTo>
                    <a:pt x="2537" y="1980"/>
                    <a:pt x="2540" y="1935"/>
                    <a:pt x="2493" y="1935"/>
                  </a:cubicBezTo>
                  <a:cubicBezTo>
                    <a:pt x="2441" y="1935"/>
                    <a:pt x="2427" y="1995"/>
                    <a:pt x="2423" y="2018"/>
                  </a:cubicBezTo>
                  <a:cubicBezTo>
                    <a:pt x="2411" y="2072"/>
                    <a:pt x="2425" y="2095"/>
                    <a:pt x="2460" y="2095"/>
                  </a:cubicBezTo>
                  <a:moveTo>
                    <a:pt x="2743" y="1894"/>
                  </a:moveTo>
                  <a:cubicBezTo>
                    <a:pt x="2713" y="2038"/>
                    <a:pt x="2713" y="2038"/>
                    <a:pt x="2713" y="2038"/>
                  </a:cubicBezTo>
                  <a:cubicBezTo>
                    <a:pt x="2708" y="2060"/>
                    <a:pt x="2701" y="2092"/>
                    <a:pt x="2740" y="2092"/>
                  </a:cubicBezTo>
                  <a:cubicBezTo>
                    <a:pt x="2785" y="2092"/>
                    <a:pt x="2792" y="2058"/>
                    <a:pt x="2801" y="2016"/>
                  </a:cubicBezTo>
                  <a:cubicBezTo>
                    <a:pt x="2827" y="1894"/>
                    <a:pt x="2827" y="1894"/>
                    <a:pt x="2827" y="1894"/>
                  </a:cubicBezTo>
                  <a:cubicBezTo>
                    <a:pt x="2900" y="1894"/>
                    <a:pt x="2900" y="1894"/>
                    <a:pt x="2900" y="1894"/>
                  </a:cubicBezTo>
                  <a:cubicBezTo>
                    <a:pt x="2867" y="2053"/>
                    <a:pt x="2867" y="2053"/>
                    <a:pt x="2867" y="2053"/>
                  </a:cubicBezTo>
                  <a:cubicBezTo>
                    <a:pt x="2856" y="2106"/>
                    <a:pt x="2855" y="2112"/>
                    <a:pt x="2854" y="2118"/>
                  </a:cubicBezTo>
                  <a:cubicBezTo>
                    <a:pt x="2853" y="2125"/>
                    <a:pt x="2852" y="2130"/>
                    <a:pt x="2852" y="2136"/>
                  </a:cubicBezTo>
                  <a:cubicBezTo>
                    <a:pt x="2783" y="2136"/>
                    <a:pt x="2783" y="2136"/>
                    <a:pt x="2783" y="2136"/>
                  </a:cubicBezTo>
                  <a:cubicBezTo>
                    <a:pt x="2787" y="2104"/>
                    <a:pt x="2787" y="2104"/>
                    <a:pt x="2787" y="2104"/>
                  </a:cubicBezTo>
                  <a:cubicBezTo>
                    <a:pt x="2778" y="2115"/>
                    <a:pt x="2753" y="2143"/>
                    <a:pt x="2707" y="2143"/>
                  </a:cubicBezTo>
                  <a:cubicBezTo>
                    <a:pt x="2675" y="2143"/>
                    <a:pt x="2651" y="2128"/>
                    <a:pt x="2641" y="2110"/>
                  </a:cubicBezTo>
                  <a:cubicBezTo>
                    <a:pt x="2630" y="2090"/>
                    <a:pt x="2637" y="2056"/>
                    <a:pt x="2639" y="2045"/>
                  </a:cubicBezTo>
                  <a:cubicBezTo>
                    <a:pt x="2671" y="1894"/>
                    <a:pt x="2671" y="1894"/>
                    <a:pt x="2671" y="1894"/>
                  </a:cubicBezTo>
                  <a:lnTo>
                    <a:pt x="2743" y="1894"/>
                  </a:lnTo>
                  <a:close/>
                  <a:moveTo>
                    <a:pt x="3181" y="1895"/>
                  </a:moveTo>
                  <a:cubicBezTo>
                    <a:pt x="3175" y="1914"/>
                    <a:pt x="3170" y="1930"/>
                    <a:pt x="3164" y="1955"/>
                  </a:cubicBezTo>
                  <a:cubicBezTo>
                    <a:pt x="3126" y="2134"/>
                    <a:pt x="3126" y="2134"/>
                    <a:pt x="3126" y="2134"/>
                  </a:cubicBezTo>
                  <a:cubicBezTo>
                    <a:pt x="3108" y="2223"/>
                    <a:pt x="3031" y="2232"/>
                    <a:pt x="2985" y="2232"/>
                  </a:cubicBezTo>
                  <a:cubicBezTo>
                    <a:pt x="2950" y="2232"/>
                    <a:pt x="2883" y="2228"/>
                    <a:pt x="2894" y="2154"/>
                  </a:cubicBezTo>
                  <a:cubicBezTo>
                    <a:pt x="2962" y="2154"/>
                    <a:pt x="2962" y="2154"/>
                    <a:pt x="2962" y="2154"/>
                  </a:cubicBezTo>
                  <a:cubicBezTo>
                    <a:pt x="2962" y="2158"/>
                    <a:pt x="2962" y="2166"/>
                    <a:pt x="2966" y="2174"/>
                  </a:cubicBezTo>
                  <a:cubicBezTo>
                    <a:pt x="2970" y="2181"/>
                    <a:pt x="2979" y="2188"/>
                    <a:pt x="2998" y="2188"/>
                  </a:cubicBezTo>
                  <a:cubicBezTo>
                    <a:pt x="3019" y="2188"/>
                    <a:pt x="3040" y="2178"/>
                    <a:pt x="3049" y="2156"/>
                  </a:cubicBezTo>
                  <a:cubicBezTo>
                    <a:pt x="3054" y="2144"/>
                    <a:pt x="3056" y="2135"/>
                    <a:pt x="3064" y="2099"/>
                  </a:cubicBezTo>
                  <a:cubicBezTo>
                    <a:pt x="3036" y="2128"/>
                    <a:pt x="3009" y="2132"/>
                    <a:pt x="2992" y="2132"/>
                  </a:cubicBezTo>
                  <a:cubicBezTo>
                    <a:pt x="2922" y="2132"/>
                    <a:pt x="2903" y="2071"/>
                    <a:pt x="2915" y="2012"/>
                  </a:cubicBezTo>
                  <a:cubicBezTo>
                    <a:pt x="2928" y="1951"/>
                    <a:pt x="2974" y="1892"/>
                    <a:pt x="3044" y="1892"/>
                  </a:cubicBezTo>
                  <a:cubicBezTo>
                    <a:pt x="3088" y="1892"/>
                    <a:pt x="3099" y="1916"/>
                    <a:pt x="3105" y="1927"/>
                  </a:cubicBezTo>
                  <a:cubicBezTo>
                    <a:pt x="3114" y="1895"/>
                    <a:pt x="3114" y="1895"/>
                    <a:pt x="3114" y="1895"/>
                  </a:cubicBezTo>
                  <a:lnTo>
                    <a:pt x="3181" y="1895"/>
                  </a:lnTo>
                  <a:close/>
                  <a:moveTo>
                    <a:pt x="3019" y="2083"/>
                  </a:moveTo>
                  <a:cubicBezTo>
                    <a:pt x="3069" y="2083"/>
                    <a:pt x="3081" y="2025"/>
                    <a:pt x="3083" y="2014"/>
                  </a:cubicBezTo>
                  <a:cubicBezTo>
                    <a:pt x="3089" y="1986"/>
                    <a:pt x="3094" y="1940"/>
                    <a:pt x="3051" y="1940"/>
                  </a:cubicBezTo>
                  <a:cubicBezTo>
                    <a:pt x="3024" y="1940"/>
                    <a:pt x="2997" y="1960"/>
                    <a:pt x="2986" y="2012"/>
                  </a:cubicBezTo>
                  <a:cubicBezTo>
                    <a:pt x="2984" y="2025"/>
                    <a:pt x="2971" y="2083"/>
                    <a:pt x="3019" y="2083"/>
                  </a:cubicBezTo>
                  <a:moveTo>
                    <a:pt x="3257" y="1790"/>
                  </a:moveTo>
                  <a:cubicBezTo>
                    <a:pt x="3327" y="1790"/>
                    <a:pt x="3327" y="1790"/>
                    <a:pt x="3327" y="1790"/>
                  </a:cubicBezTo>
                  <a:cubicBezTo>
                    <a:pt x="3298" y="1927"/>
                    <a:pt x="3298" y="1927"/>
                    <a:pt x="3298" y="1927"/>
                  </a:cubicBezTo>
                  <a:cubicBezTo>
                    <a:pt x="3309" y="1915"/>
                    <a:pt x="3332" y="1890"/>
                    <a:pt x="3376" y="1890"/>
                  </a:cubicBezTo>
                  <a:cubicBezTo>
                    <a:pt x="3412" y="1890"/>
                    <a:pt x="3431" y="1908"/>
                    <a:pt x="3440" y="1923"/>
                  </a:cubicBezTo>
                  <a:cubicBezTo>
                    <a:pt x="3446" y="1935"/>
                    <a:pt x="3448" y="1957"/>
                    <a:pt x="3441" y="1989"/>
                  </a:cubicBezTo>
                  <a:cubicBezTo>
                    <a:pt x="3410" y="2136"/>
                    <a:pt x="3410" y="2136"/>
                    <a:pt x="3410" y="2136"/>
                  </a:cubicBezTo>
                  <a:cubicBezTo>
                    <a:pt x="3340" y="2136"/>
                    <a:pt x="3340" y="2136"/>
                    <a:pt x="3340" y="2136"/>
                  </a:cubicBezTo>
                  <a:cubicBezTo>
                    <a:pt x="3370" y="1991"/>
                    <a:pt x="3370" y="1991"/>
                    <a:pt x="3370" y="1991"/>
                  </a:cubicBezTo>
                  <a:cubicBezTo>
                    <a:pt x="3373" y="1977"/>
                    <a:pt x="3382" y="1938"/>
                    <a:pt x="3342" y="1938"/>
                  </a:cubicBezTo>
                  <a:cubicBezTo>
                    <a:pt x="3322" y="1938"/>
                    <a:pt x="3293" y="1950"/>
                    <a:pt x="3286" y="1988"/>
                  </a:cubicBezTo>
                  <a:cubicBezTo>
                    <a:pt x="3255" y="2136"/>
                    <a:pt x="3255" y="2136"/>
                    <a:pt x="3255" y="2136"/>
                  </a:cubicBezTo>
                  <a:cubicBezTo>
                    <a:pt x="3183" y="2136"/>
                    <a:pt x="3183" y="2136"/>
                    <a:pt x="3183" y="2136"/>
                  </a:cubicBezTo>
                  <a:lnTo>
                    <a:pt x="3257" y="1790"/>
                  </a:lnTo>
                  <a:close/>
                  <a:moveTo>
                    <a:pt x="158" y="1980"/>
                  </a:moveTo>
                  <a:cubicBezTo>
                    <a:pt x="159" y="1971"/>
                    <a:pt x="164" y="1935"/>
                    <a:pt x="137" y="1935"/>
                  </a:cubicBezTo>
                  <a:cubicBezTo>
                    <a:pt x="103" y="1935"/>
                    <a:pt x="89" y="1986"/>
                    <a:pt x="83" y="2012"/>
                  </a:cubicBezTo>
                  <a:cubicBezTo>
                    <a:pt x="80" y="2026"/>
                    <a:pt x="72" y="2069"/>
                    <a:pt x="85" y="2087"/>
                  </a:cubicBezTo>
                  <a:cubicBezTo>
                    <a:pt x="90" y="2094"/>
                    <a:pt x="97" y="2095"/>
                    <a:pt x="102" y="2095"/>
                  </a:cubicBezTo>
                  <a:cubicBezTo>
                    <a:pt x="109" y="2095"/>
                    <a:pt x="133" y="2092"/>
                    <a:pt x="145" y="2048"/>
                  </a:cubicBezTo>
                  <a:cubicBezTo>
                    <a:pt x="215" y="2048"/>
                    <a:pt x="215" y="2048"/>
                    <a:pt x="215" y="2048"/>
                  </a:cubicBezTo>
                  <a:cubicBezTo>
                    <a:pt x="210" y="2067"/>
                    <a:pt x="201" y="2097"/>
                    <a:pt x="168" y="2120"/>
                  </a:cubicBezTo>
                  <a:cubicBezTo>
                    <a:pt x="148" y="2135"/>
                    <a:pt x="124" y="2143"/>
                    <a:pt x="94" y="2143"/>
                  </a:cubicBezTo>
                  <a:cubicBezTo>
                    <a:pt x="62" y="2143"/>
                    <a:pt x="35" y="2135"/>
                    <a:pt x="18" y="2110"/>
                  </a:cubicBezTo>
                  <a:cubicBezTo>
                    <a:pt x="2" y="2086"/>
                    <a:pt x="0" y="2053"/>
                    <a:pt x="8" y="2015"/>
                  </a:cubicBezTo>
                  <a:cubicBezTo>
                    <a:pt x="32" y="1904"/>
                    <a:pt x="116" y="1889"/>
                    <a:pt x="148" y="1889"/>
                  </a:cubicBezTo>
                  <a:cubicBezTo>
                    <a:pt x="193" y="1889"/>
                    <a:pt x="241" y="1914"/>
                    <a:pt x="228" y="1980"/>
                  </a:cubicBezTo>
                  <a:lnTo>
                    <a:pt x="158" y="1980"/>
                  </a:lnTo>
                  <a:close/>
                  <a:moveTo>
                    <a:pt x="3764" y="1980"/>
                  </a:moveTo>
                  <a:cubicBezTo>
                    <a:pt x="3765" y="1971"/>
                    <a:pt x="3770" y="1935"/>
                    <a:pt x="3742" y="1935"/>
                  </a:cubicBezTo>
                  <a:cubicBezTo>
                    <a:pt x="3709" y="1935"/>
                    <a:pt x="3694" y="1986"/>
                    <a:pt x="3688" y="2012"/>
                  </a:cubicBezTo>
                  <a:cubicBezTo>
                    <a:pt x="3685" y="2026"/>
                    <a:pt x="3678" y="2069"/>
                    <a:pt x="3691" y="2087"/>
                  </a:cubicBezTo>
                  <a:cubicBezTo>
                    <a:pt x="3695" y="2094"/>
                    <a:pt x="3703" y="2095"/>
                    <a:pt x="3708" y="2095"/>
                  </a:cubicBezTo>
                  <a:cubicBezTo>
                    <a:pt x="3715" y="2095"/>
                    <a:pt x="3738" y="2092"/>
                    <a:pt x="3751" y="2048"/>
                  </a:cubicBezTo>
                  <a:cubicBezTo>
                    <a:pt x="3820" y="2048"/>
                    <a:pt x="3820" y="2048"/>
                    <a:pt x="3820" y="2048"/>
                  </a:cubicBezTo>
                  <a:cubicBezTo>
                    <a:pt x="3816" y="2067"/>
                    <a:pt x="3807" y="2097"/>
                    <a:pt x="3774" y="2120"/>
                  </a:cubicBezTo>
                  <a:cubicBezTo>
                    <a:pt x="3754" y="2135"/>
                    <a:pt x="3730" y="2143"/>
                    <a:pt x="3700" y="2143"/>
                  </a:cubicBezTo>
                  <a:cubicBezTo>
                    <a:pt x="3668" y="2143"/>
                    <a:pt x="3641" y="2135"/>
                    <a:pt x="3624" y="2110"/>
                  </a:cubicBezTo>
                  <a:cubicBezTo>
                    <a:pt x="3608" y="2086"/>
                    <a:pt x="3606" y="2053"/>
                    <a:pt x="3614" y="2015"/>
                  </a:cubicBezTo>
                  <a:cubicBezTo>
                    <a:pt x="3638" y="1904"/>
                    <a:pt x="3722" y="1889"/>
                    <a:pt x="3754" y="1889"/>
                  </a:cubicBezTo>
                  <a:cubicBezTo>
                    <a:pt x="3799" y="1889"/>
                    <a:pt x="3847" y="1914"/>
                    <a:pt x="3834" y="1980"/>
                  </a:cubicBezTo>
                  <a:lnTo>
                    <a:pt x="3764" y="1980"/>
                  </a:lnTo>
                  <a:close/>
                  <a:moveTo>
                    <a:pt x="4010" y="1888"/>
                  </a:moveTo>
                  <a:cubicBezTo>
                    <a:pt x="4098" y="1888"/>
                    <a:pt x="4123" y="1948"/>
                    <a:pt x="4109" y="2015"/>
                  </a:cubicBezTo>
                  <a:cubicBezTo>
                    <a:pt x="4094" y="2083"/>
                    <a:pt x="4042" y="2145"/>
                    <a:pt x="3954" y="2145"/>
                  </a:cubicBezTo>
                  <a:cubicBezTo>
                    <a:pt x="3884" y="2145"/>
                    <a:pt x="3839" y="2102"/>
                    <a:pt x="3857" y="2017"/>
                  </a:cubicBezTo>
                  <a:cubicBezTo>
                    <a:pt x="3870" y="1959"/>
                    <a:pt x="3914" y="1888"/>
                    <a:pt x="4010" y="1888"/>
                  </a:cubicBezTo>
                  <a:moveTo>
                    <a:pt x="3967" y="2095"/>
                  </a:moveTo>
                  <a:cubicBezTo>
                    <a:pt x="3998" y="2095"/>
                    <a:pt x="4023" y="2077"/>
                    <a:pt x="4037" y="2012"/>
                  </a:cubicBezTo>
                  <a:cubicBezTo>
                    <a:pt x="4044" y="1980"/>
                    <a:pt x="4047" y="1935"/>
                    <a:pt x="4000" y="1935"/>
                  </a:cubicBezTo>
                  <a:cubicBezTo>
                    <a:pt x="3948" y="1935"/>
                    <a:pt x="3935" y="1995"/>
                    <a:pt x="3930" y="2018"/>
                  </a:cubicBezTo>
                  <a:cubicBezTo>
                    <a:pt x="3918" y="2072"/>
                    <a:pt x="3932" y="2095"/>
                    <a:pt x="3967" y="2095"/>
                  </a:cubicBezTo>
                  <a:moveTo>
                    <a:pt x="4173" y="1939"/>
                  </a:moveTo>
                  <a:cubicBezTo>
                    <a:pt x="4176" y="1924"/>
                    <a:pt x="4178" y="1909"/>
                    <a:pt x="4180" y="1894"/>
                  </a:cubicBezTo>
                  <a:cubicBezTo>
                    <a:pt x="4248" y="1894"/>
                    <a:pt x="4248" y="1894"/>
                    <a:pt x="4248" y="1894"/>
                  </a:cubicBezTo>
                  <a:cubicBezTo>
                    <a:pt x="4245" y="1925"/>
                    <a:pt x="4245" y="1925"/>
                    <a:pt x="4245" y="1925"/>
                  </a:cubicBezTo>
                  <a:cubicBezTo>
                    <a:pt x="4254" y="1915"/>
                    <a:pt x="4279" y="1889"/>
                    <a:pt x="4327" y="1889"/>
                  </a:cubicBezTo>
                  <a:cubicBezTo>
                    <a:pt x="4383" y="1889"/>
                    <a:pt x="4392" y="1923"/>
                    <a:pt x="4394" y="1934"/>
                  </a:cubicBezTo>
                  <a:cubicBezTo>
                    <a:pt x="4423" y="1895"/>
                    <a:pt x="4456" y="1889"/>
                    <a:pt x="4481" y="1889"/>
                  </a:cubicBezTo>
                  <a:cubicBezTo>
                    <a:pt x="4530" y="1889"/>
                    <a:pt x="4544" y="1918"/>
                    <a:pt x="4547" y="1928"/>
                  </a:cubicBezTo>
                  <a:cubicBezTo>
                    <a:pt x="4555" y="1949"/>
                    <a:pt x="4548" y="1978"/>
                    <a:pt x="4544" y="1999"/>
                  </a:cubicBezTo>
                  <a:cubicBezTo>
                    <a:pt x="4515" y="2136"/>
                    <a:pt x="4515" y="2136"/>
                    <a:pt x="4515" y="2136"/>
                  </a:cubicBezTo>
                  <a:cubicBezTo>
                    <a:pt x="4443" y="2136"/>
                    <a:pt x="4443" y="2136"/>
                    <a:pt x="4443" y="2136"/>
                  </a:cubicBezTo>
                  <a:cubicBezTo>
                    <a:pt x="4473" y="1994"/>
                    <a:pt x="4473" y="1994"/>
                    <a:pt x="4473" y="1994"/>
                  </a:cubicBezTo>
                  <a:cubicBezTo>
                    <a:pt x="4479" y="1968"/>
                    <a:pt x="4481" y="1939"/>
                    <a:pt x="4444" y="1939"/>
                  </a:cubicBezTo>
                  <a:cubicBezTo>
                    <a:pt x="4401" y="1939"/>
                    <a:pt x="4392" y="1979"/>
                    <a:pt x="4385" y="2015"/>
                  </a:cubicBezTo>
                  <a:cubicBezTo>
                    <a:pt x="4358" y="2136"/>
                    <a:pt x="4358" y="2136"/>
                    <a:pt x="4358" y="2136"/>
                  </a:cubicBezTo>
                  <a:cubicBezTo>
                    <a:pt x="4286" y="2136"/>
                    <a:pt x="4286" y="2136"/>
                    <a:pt x="4286" y="2136"/>
                  </a:cubicBezTo>
                  <a:cubicBezTo>
                    <a:pt x="4318" y="1992"/>
                    <a:pt x="4318" y="1992"/>
                    <a:pt x="4318" y="1992"/>
                  </a:cubicBezTo>
                  <a:cubicBezTo>
                    <a:pt x="4321" y="1974"/>
                    <a:pt x="4328" y="1939"/>
                    <a:pt x="4289" y="1939"/>
                  </a:cubicBezTo>
                  <a:cubicBezTo>
                    <a:pt x="4244" y="1939"/>
                    <a:pt x="4236" y="1977"/>
                    <a:pt x="4232" y="1994"/>
                  </a:cubicBezTo>
                  <a:cubicBezTo>
                    <a:pt x="4202" y="2136"/>
                    <a:pt x="4202" y="2136"/>
                    <a:pt x="4202" y="2136"/>
                  </a:cubicBezTo>
                  <a:cubicBezTo>
                    <a:pt x="4131" y="2136"/>
                    <a:pt x="4131" y="2136"/>
                    <a:pt x="4131" y="2136"/>
                  </a:cubicBezTo>
                  <a:lnTo>
                    <a:pt x="4173" y="1939"/>
                  </a:lnTo>
                  <a:close/>
                  <a:moveTo>
                    <a:pt x="4694" y="1894"/>
                  </a:moveTo>
                  <a:cubicBezTo>
                    <a:pt x="4689" y="1928"/>
                    <a:pt x="4689" y="1928"/>
                    <a:pt x="4689" y="1928"/>
                  </a:cubicBezTo>
                  <a:cubicBezTo>
                    <a:pt x="4719" y="1889"/>
                    <a:pt x="4759" y="1889"/>
                    <a:pt x="4771" y="1889"/>
                  </a:cubicBezTo>
                  <a:cubicBezTo>
                    <a:pt x="4834" y="1889"/>
                    <a:pt x="4862" y="1936"/>
                    <a:pt x="4846" y="2010"/>
                  </a:cubicBezTo>
                  <a:cubicBezTo>
                    <a:pt x="4832" y="2079"/>
                    <a:pt x="4783" y="2140"/>
                    <a:pt x="4713" y="2140"/>
                  </a:cubicBezTo>
                  <a:cubicBezTo>
                    <a:pt x="4669" y="2140"/>
                    <a:pt x="4656" y="2117"/>
                    <a:pt x="4652" y="2109"/>
                  </a:cubicBezTo>
                  <a:cubicBezTo>
                    <a:pt x="4626" y="2229"/>
                    <a:pt x="4626" y="2229"/>
                    <a:pt x="4626" y="2229"/>
                  </a:cubicBezTo>
                  <a:cubicBezTo>
                    <a:pt x="4554" y="2229"/>
                    <a:pt x="4554" y="2229"/>
                    <a:pt x="4554" y="2229"/>
                  </a:cubicBezTo>
                  <a:cubicBezTo>
                    <a:pt x="4625" y="1894"/>
                    <a:pt x="4625" y="1894"/>
                    <a:pt x="4625" y="1894"/>
                  </a:cubicBezTo>
                  <a:lnTo>
                    <a:pt x="4694" y="1894"/>
                  </a:lnTo>
                  <a:close/>
                  <a:moveTo>
                    <a:pt x="4774" y="2013"/>
                  </a:moveTo>
                  <a:cubicBezTo>
                    <a:pt x="4780" y="1984"/>
                    <a:pt x="4783" y="1935"/>
                    <a:pt x="4741" y="1935"/>
                  </a:cubicBezTo>
                  <a:cubicBezTo>
                    <a:pt x="4718" y="1935"/>
                    <a:pt x="4682" y="1952"/>
                    <a:pt x="4668" y="2017"/>
                  </a:cubicBezTo>
                  <a:cubicBezTo>
                    <a:pt x="4665" y="2031"/>
                    <a:pt x="4652" y="2093"/>
                    <a:pt x="4705" y="2093"/>
                  </a:cubicBezTo>
                  <a:cubicBezTo>
                    <a:pt x="4738" y="2093"/>
                    <a:pt x="4763" y="2061"/>
                    <a:pt x="4774" y="2013"/>
                  </a:cubicBezTo>
                  <a:moveTo>
                    <a:pt x="4936" y="1789"/>
                  </a:moveTo>
                  <a:cubicBezTo>
                    <a:pt x="5007" y="1789"/>
                    <a:pt x="5007" y="1789"/>
                    <a:pt x="5007" y="1789"/>
                  </a:cubicBezTo>
                  <a:cubicBezTo>
                    <a:pt x="4933" y="2136"/>
                    <a:pt x="4933" y="2136"/>
                    <a:pt x="4933" y="2136"/>
                  </a:cubicBezTo>
                  <a:cubicBezTo>
                    <a:pt x="4862" y="2136"/>
                    <a:pt x="4862" y="2136"/>
                    <a:pt x="4862" y="2136"/>
                  </a:cubicBezTo>
                  <a:lnTo>
                    <a:pt x="4936" y="1789"/>
                  </a:lnTo>
                  <a:close/>
                  <a:moveTo>
                    <a:pt x="5068" y="2033"/>
                  </a:moveTo>
                  <a:cubicBezTo>
                    <a:pt x="5064" y="2049"/>
                    <a:pt x="5054" y="2098"/>
                    <a:pt x="5104" y="2098"/>
                  </a:cubicBezTo>
                  <a:cubicBezTo>
                    <a:pt x="5121" y="2098"/>
                    <a:pt x="5140" y="2091"/>
                    <a:pt x="5153" y="2064"/>
                  </a:cubicBezTo>
                  <a:cubicBezTo>
                    <a:pt x="5218" y="2064"/>
                    <a:pt x="5218" y="2064"/>
                    <a:pt x="5218" y="2064"/>
                  </a:cubicBezTo>
                  <a:cubicBezTo>
                    <a:pt x="5214" y="2076"/>
                    <a:pt x="5208" y="2097"/>
                    <a:pt x="5184" y="2117"/>
                  </a:cubicBezTo>
                  <a:cubicBezTo>
                    <a:pt x="5162" y="2136"/>
                    <a:pt x="5128" y="2145"/>
                    <a:pt x="5092" y="2145"/>
                  </a:cubicBezTo>
                  <a:cubicBezTo>
                    <a:pt x="5072" y="2145"/>
                    <a:pt x="5033" y="2142"/>
                    <a:pt x="5013" y="2115"/>
                  </a:cubicBezTo>
                  <a:cubicBezTo>
                    <a:pt x="4996" y="2092"/>
                    <a:pt x="4994" y="2060"/>
                    <a:pt x="5002" y="2021"/>
                  </a:cubicBezTo>
                  <a:cubicBezTo>
                    <a:pt x="5011" y="1981"/>
                    <a:pt x="5030" y="1934"/>
                    <a:pt x="5077" y="1906"/>
                  </a:cubicBezTo>
                  <a:cubicBezTo>
                    <a:pt x="5099" y="1893"/>
                    <a:pt x="5123" y="1886"/>
                    <a:pt x="5150" y="1886"/>
                  </a:cubicBezTo>
                  <a:cubicBezTo>
                    <a:pt x="5184" y="1886"/>
                    <a:pt x="5222" y="1899"/>
                    <a:pt x="5235" y="1944"/>
                  </a:cubicBezTo>
                  <a:cubicBezTo>
                    <a:pt x="5244" y="1977"/>
                    <a:pt x="5236" y="2013"/>
                    <a:pt x="5231" y="2033"/>
                  </a:cubicBezTo>
                  <a:lnTo>
                    <a:pt x="5068" y="2033"/>
                  </a:lnTo>
                  <a:close/>
                  <a:moveTo>
                    <a:pt x="5167" y="1988"/>
                  </a:moveTo>
                  <a:cubicBezTo>
                    <a:pt x="5170" y="1977"/>
                    <a:pt x="5178" y="1934"/>
                    <a:pt x="5137" y="1934"/>
                  </a:cubicBezTo>
                  <a:cubicBezTo>
                    <a:pt x="5105" y="1934"/>
                    <a:pt x="5087" y="1960"/>
                    <a:pt x="5080" y="1988"/>
                  </a:cubicBezTo>
                  <a:lnTo>
                    <a:pt x="5167" y="1988"/>
                  </a:lnTo>
                  <a:close/>
                  <a:moveTo>
                    <a:pt x="5353" y="1894"/>
                  </a:moveTo>
                  <a:cubicBezTo>
                    <a:pt x="5382" y="1973"/>
                    <a:pt x="5382" y="1973"/>
                    <a:pt x="5382" y="1973"/>
                  </a:cubicBezTo>
                  <a:cubicBezTo>
                    <a:pt x="5447" y="1894"/>
                    <a:pt x="5447" y="1894"/>
                    <a:pt x="5447" y="1894"/>
                  </a:cubicBezTo>
                  <a:cubicBezTo>
                    <a:pt x="5520" y="1894"/>
                    <a:pt x="5520" y="1894"/>
                    <a:pt x="5520" y="1894"/>
                  </a:cubicBezTo>
                  <a:cubicBezTo>
                    <a:pt x="5417" y="2012"/>
                    <a:pt x="5417" y="2012"/>
                    <a:pt x="5417" y="2012"/>
                  </a:cubicBezTo>
                  <a:cubicBezTo>
                    <a:pt x="5471" y="2136"/>
                    <a:pt x="5471" y="2136"/>
                    <a:pt x="5471" y="2136"/>
                  </a:cubicBezTo>
                  <a:cubicBezTo>
                    <a:pt x="5388" y="2136"/>
                    <a:pt x="5388" y="2136"/>
                    <a:pt x="5388" y="2136"/>
                  </a:cubicBezTo>
                  <a:cubicBezTo>
                    <a:pt x="5357" y="2047"/>
                    <a:pt x="5357" y="2047"/>
                    <a:pt x="5357" y="2047"/>
                  </a:cubicBezTo>
                  <a:cubicBezTo>
                    <a:pt x="5289" y="2136"/>
                    <a:pt x="5289" y="2136"/>
                    <a:pt x="5289" y="2136"/>
                  </a:cubicBezTo>
                  <a:cubicBezTo>
                    <a:pt x="5214" y="2136"/>
                    <a:pt x="5214" y="2136"/>
                    <a:pt x="5214" y="2136"/>
                  </a:cubicBezTo>
                  <a:cubicBezTo>
                    <a:pt x="5323" y="2006"/>
                    <a:pt x="5323" y="2006"/>
                    <a:pt x="5323" y="2006"/>
                  </a:cubicBezTo>
                  <a:cubicBezTo>
                    <a:pt x="5269" y="1894"/>
                    <a:pt x="5269" y="1894"/>
                    <a:pt x="5269" y="1894"/>
                  </a:cubicBezTo>
                  <a:lnTo>
                    <a:pt x="5353" y="1894"/>
                  </a:lnTo>
                  <a:close/>
                  <a:moveTo>
                    <a:pt x="5553" y="1893"/>
                  </a:moveTo>
                  <a:cubicBezTo>
                    <a:pt x="5625" y="1893"/>
                    <a:pt x="5625" y="1893"/>
                    <a:pt x="5625" y="1893"/>
                  </a:cubicBezTo>
                  <a:cubicBezTo>
                    <a:pt x="5573" y="2136"/>
                    <a:pt x="5573" y="2136"/>
                    <a:pt x="5573" y="2136"/>
                  </a:cubicBezTo>
                  <a:cubicBezTo>
                    <a:pt x="5501" y="2136"/>
                    <a:pt x="5501" y="2136"/>
                    <a:pt x="5501" y="2136"/>
                  </a:cubicBezTo>
                  <a:lnTo>
                    <a:pt x="5553" y="1893"/>
                  </a:lnTo>
                  <a:close/>
                  <a:moveTo>
                    <a:pt x="5573" y="1790"/>
                  </a:moveTo>
                  <a:cubicBezTo>
                    <a:pt x="5648" y="1790"/>
                    <a:pt x="5648" y="1790"/>
                    <a:pt x="5648" y="1790"/>
                  </a:cubicBezTo>
                  <a:cubicBezTo>
                    <a:pt x="5636" y="1851"/>
                    <a:pt x="5636" y="1851"/>
                    <a:pt x="5636" y="1851"/>
                  </a:cubicBezTo>
                  <a:cubicBezTo>
                    <a:pt x="5560" y="1851"/>
                    <a:pt x="5560" y="1851"/>
                    <a:pt x="5560" y="1851"/>
                  </a:cubicBezTo>
                  <a:lnTo>
                    <a:pt x="5573" y="1790"/>
                  </a:lnTo>
                  <a:close/>
                  <a:moveTo>
                    <a:pt x="5775" y="2133"/>
                  </a:moveTo>
                  <a:cubicBezTo>
                    <a:pt x="5752" y="2139"/>
                    <a:pt x="5730" y="2141"/>
                    <a:pt x="5719" y="2141"/>
                  </a:cubicBezTo>
                  <a:cubicBezTo>
                    <a:pt x="5647" y="2141"/>
                    <a:pt x="5657" y="2095"/>
                    <a:pt x="5662" y="2075"/>
                  </a:cubicBezTo>
                  <a:cubicBezTo>
                    <a:pt x="5689" y="1942"/>
                    <a:pt x="5689" y="1942"/>
                    <a:pt x="5689" y="1942"/>
                  </a:cubicBezTo>
                  <a:cubicBezTo>
                    <a:pt x="5643" y="1942"/>
                    <a:pt x="5643" y="1942"/>
                    <a:pt x="5643" y="1942"/>
                  </a:cubicBezTo>
                  <a:cubicBezTo>
                    <a:pt x="5653" y="1895"/>
                    <a:pt x="5653" y="1895"/>
                    <a:pt x="5653" y="1895"/>
                  </a:cubicBezTo>
                  <a:cubicBezTo>
                    <a:pt x="5700" y="1895"/>
                    <a:pt x="5700" y="1895"/>
                    <a:pt x="5700" y="1895"/>
                  </a:cubicBezTo>
                  <a:cubicBezTo>
                    <a:pt x="5710" y="1848"/>
                    <a:pt x="5710" y="1848"/>
                    <a:pt x="5710" y="1848"/>
                  </a:cubicBezTo>
                  <a:cubicBezTo>
                    <a:pt x="5786" y="1822"/>
                    <a:pt x="5786" y="1822"/>
                    <a:pt x="5786" y="1822"/>
                  </a:cubicBezTo>
                  <a:cubicBezTo>
                    <a:pt x="5770" y="1895"/>
                    <a:pt x="5770" y="1895"/>
                    <a:pt x="5770" y="1895"/>
                  </a:cubicBezTo>
                  <a:cubicBezTo>
                    <a:pt x="5828" y="1895"/>
                    <a:pt x="5828" y="1895"/>
                    <a:pt x="5828" y="1895"/>
                  </a:cubicBezTo>
                  <a:cubicBezTo>
                    <a:pt x="5818" y="1942"/>
                    <a:pt x="5818" y="1942"/>
                    <a:pt x="5818" y="1942"/>
                  </a:cubicBezTo>
                  <a:cubicBezTo>
                    <a:pt x="5760" y="1942"/>
                    <a:pt x="5760" y="1942"/>
                    <a:pt x="5760" y="1942"/>
                  </a:cubicBezTo>
                  <a:cubicBezTo>
                    <a:pt x="5736" y="2052"/>
                    <a:pt x="5736" y="2052"/>
                    <a:pt x="5736" y="2052"/>
                  </a:cubicBezTo>
                  <a:cubicBezTo>
                    <a:pt x="5733" y="2074"/>
                    <a:pt x="5729" y="2088"/>
                    <a:pt x="5761" y="2088"/>
                  </a:cubicBezTo>
                  <a:cubicBezTo>
                    <a:pt x="5772" y="2088"/>
                    <a:pt x="5777" y="2087"/>
                    <a:pt x="5786" y="2086"/>
                  </a:cubicBezTo>
                  <a:lnTo>
                    <a:pt x="5775" y="2133"/>
                  </a:lnTo>
                  <a:close/>
                  <a:moveTo>
                    <a:pt x="5921" y="1894"/>
                  </a:moveTo>
                  <a:cubicBezTo>
                    <a:pt x="5939" y="2062"/>
                    <a:pt x="5939" y="2062"/>
                    <a:pt x="5939" y="2062"/>
                  </a:cubicBezTo>
                  <a:cubicBezTo>
                    <a:pt x="6028" y="1894"/>
                    <a:pt x="6028" y="1894"/>
                    <a:pt x="6028" y="1894"/>
                  </a:cubicBezTo>
                  <a:cubicBezTo>
                    <a:pt x="6099" y="1894"/>
                    <a:pt x="6099" y="1894"/>
                    <a:pt x="6099" y="1894"/>
                  </a:cubicBezTo>
                  <a:cubicBezTo>
                    <a:pt x="5957" y="2132"/>
                    <a:pt x="5957" y="2132"/>
                    <a:pt x="5957" y="2132"/>
                  </a:cubicBezTo>
                  <a:cubicBezTo>
                    <a:pt x="5907" y="2229"/>
                    <a:pt x="5907" y="2229"/>
                    <a:pt x="5907" y="2229"/>
                  </a:cubicBezTo>
                  <a:cubicBezTo>
                    <a:pt x="5835" y="2229"/>
                    <a:pt x="5835" y="2229"/>
                    <a:pt x="5835" y="2229"/>
                  </a:cubicBezTo>
                  <a:cubicBezTo>
                    <a:pt x="5886" y="2137"/>
                    <a:pt x="5886" y="2137"/>
                    <a:pt x="5886" y="2137"/>
                  </a:cubicBezTo>
                  <a:cubicBezTo>
                    <a:pt x="5844" y="1894"/>
                    <a:pt x="5844" y="1894"/>
                    <a:pt x="5844" y="1894"/>
                  </a:cubicBezTo>
                  <a:lnTo>
                    <a:pt x="5921" y="1894"/>
                  </a:lnTo>
                  <a:close/>
                </a:path>
              </a:pathLst>
            </a:custGeom>
            <a:grpFill/>
            <a:ln w="9525">
              <a:noFill/>
              <a:round/>
              <a:headEnd/>
              <a:tailEnd/>
            </a:ln>
          </p:spPr>
          <p:txBody>
            <a:bodyPr vert="horz" wrap="square" lIns="91440" tIns="45720" rIns="91440" bIns="45720" numCol="1" anchor="t" anchorCtr="0" compatLnSpc="1">
              <a:prstTxWarp prst="textNoShape">
                <a:avLst/>
              </a:prstTxWarp>
              <a:noAutofit/>
            </a:bodyPr>
            <a:lstStyle/>
            <a:p>
              <a:endParaRPr lang="en-GB"/>
            </a:p>
          </p:txBody>
        </p:sp>
        <p:sp>
          <p:nvSpPr>
            <p:cNvPr id="15" name="Freeform 15"/>
            <p:cNvSpPr>
              <a:spLocks noEditPoints="1"/>
            </p:cNvSpPr>
            <p:nvPr userDrawn="1"/>
          </p:nvSpPr>
          <p:spPr bwMode="auto">
            <a:xfrm>
              <a:off x="-2592388" y="0"/>
              <a:ext cx="2592388" cy="1530350"/>
            </a:xfrm>
            <a:custGeom>
              <a:avLst/>
              <a:gdLst/>
              <a:ahLst/>
              <a:cxnLst>
                <a:cxn ang="0">
                  <a:pos x="176" y="248"/>
                </a:cxn>
                <a:cxn ang="0">
                  <a:pos x="0" y="248"/>
                </a:cxn>
                <a:cxn ang="0">
                  <a:pos x="0" y="0"/>
                </a:cxn>
                <a:cxn ang="0">
                  <a:pos x="176" y="0"/>
                </a:cxn>
                <a:cxn ang="0">
                  <a:pos x="176" y="248"/>
                </a:cxn>
                <a:cxn ang="0">
                  <a:pos x="176" y="716"/>
                </a:cxn>
                <a:cxn ang="0">
                  <a:pos x="0" y="716"/>
                </a:cxn>
                <a:cxn ang="0">
                  <a:pos x="0" y="964"/>
                </a:cxn>
                <a:cxn ang="0">
                  <a:pos x="176" y="964"/>
                </a:cxn>
                <a:cxn ang="0">
                  <a:pos x="176" y="716"/>
                </a:cxn>
                <a:cxn ang="0">
                  <a:pos x="1633" y="0"/>
                </a:cxn>
                <a:cxn ang="0">
                  <a:pos x="1457" y="0"/>
                </a:cxn>
                <a:cxn ang="0">
                  <a:pos x="1457" y="248"/>
                </a:cxn>
                <a:cxn ang="0">
                  <a:pos x="1633" y="248"/>
                </a:cxn>
                <a:cxn ang="0">
                  <a:pos x="1633" y="0"/>
                </a:cxn>
                <a:cxn ang="0">
                  <a:pos x="1633" y="716"/>
                </a:cxn>
                <a:cxn ang="0">
                  <a:pos x="1457" y="716"/>
                </a:cxn>
                <a:cxn ang="0">
                  <a:pos x="1457" y="964"/>
                </a:cxn>
                <a:cxn ang="0">
                  <a:pos x="1633" y="964"/>
                </a:cxn>
                <a:cxn ang="0">
                  <a:pos x="1633" y="716"/>
                </a:cxn>
              </a:cxnLst>
              <a:rect l="0" t="0" r="r" b="b"/>
              <a:pathLst>
                <a:path w="1633" h="964">
                  <a:moveTo>
                    <a:pt x="176" y="248"/>
                  </a:moveTo>
                  <a:lnTo>
                    <a:pt x="0" y="248"/>
                  </a:lnTo>
                  <a:lnTo>
                    <a:pt x="0" y="0"/>
                  </a:lnTo>
                  <a:lnTo>
                    <a:pt x="176" y="0"/>
                  </a:lnTo>
                  <a:lnTo>
                    <a:pt x="176" y="248"/>
                  </a:lnTo>
                  <a:close/>
                  <a:moveTo>
                    <a:pt x="176" y="716"/>
                  </a:moveTo>
                  <a:lnTo>
                    <a:pt x="0" y="716"/>
                  </a:lnTo>
                  <a:lnTo>
                    <a:pt x="0" y="964"/>
                  </a:lnTo>
                  <a:lnTo>
                    <a:pt x="176" y="964"/>
                  </a:lnTo>
                  <a:lnTo>
                    <a:pt x="176" y="716"/>
                  </a:lnTo>
                  <a:close/>
                  <a:moveTo>
                    <a:pt x="1633" y="0"/>
                  </a:moveTo>
                  <a:lnTo>
                    <a:pt x="1457" y="0"/>
                  </a:lnTo>
                  <a:lnTo>
                    <a:pt x="1457" y="248"/>
                  </a:lnTo>
                  <a:lnTo>
                    <a:pt x="1633" y="248"/>
                  </a:lnTo>
                  <a:lnTo>
                    <a:pt x="1633" y="0"/>
                  </a:lnTo>
                  <a:close/>
                  <a:moveTo>
                    <a:pt x="1633" y="716"/>
                  </a:moveTo>
                  <a:lnTo>
                    <a:pt x="1457" y="716"/>
                  </a:lnTo>
                  <a:lnTo>
                    <a:pt x="1457" y="964"/>
                  </a:lnTo>
                  <a:lnTo>
                    <a:pt x="1633" y="964"/>
                  </a:lnTo>
                  <a:lnTo>
                    <a:pt x="1633" y="716"/>
                  </a:lnTo>
                  <a:close/>
                </a:path>
              </a:pathLst>
            </a:custGeom>
            <a:noFill/>
            <a:ln w="9525">
              <a:noFill/>
              <a:round/>
              <a:headEnd/>
              <a:tailEnd/>
            </a:ln>
          </p:spPr>
          <p:txBody>
            <a:bodyPr vert="horz" wrap="square" lIns="91440" tIns="45720" rIns="91440" bIns="45720" numCol="1" anchor="t" anchorCtr="0" compatLnSpc="1">
              <a:prstTxWarp prst="textNoShape">
                <a:avLst/>
              </a:prstTxWarp>
              <a:noAutofit/>
            </a:bodyPr>
            <a:lstStyle/>
            <a:p>
              <a:endParaRPr lang="en-GB"/>
            </a:p>
          </p:txBody>
        </p:sp>
      </p:grpSp>
    </p:spTree>
    <p:extLst>
      <p:ext uri="{BB962C8B-B14F-4D97-AF65-F5344CB8AC3E}">
        <p14:creationId xmlns:p14="http://schemas.microsoft.com/office/powerpoint/2010/main" xmlns="" val="1984555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e Chart One Tex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smtClean="0"/>
              <a:t>Click to edit Master title style</a:t>
            </a:r>
            <a:endParaRPr lang="en-GB"/>
          </a:p>
        </p:txBody>
      </p:sp>
      <p:sp>
        <p:nvSpPr>
          <p:cNvPr id="9" name="Text Placeholder 4"/>
          <p:cNvSpPr>
            <a:spLocks noGrp="1"/>
          </p:cNvSpPr>
          <p:nvPr>
            <p:ph type="body" sz="quarter" idx="11"/>
          </p:nvPr>
        </p:nvSpPr>
        <p:spPr bwMode="gray">
          <a:xfrm>
            <a:off x="4645149" y="1124745"/>
            <a:ext cx="4248026" cy="4968552"/>
          </a:xfrm>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GB" dirty="0" smtClean="0"/>
              <a:t>Sixth level</a:t>
            </a:r>
          </a:p>
        </p:txBody>
      </p:sp>
      <p:sp>
        <p:nvSpPr>
          <p:cNvPr id="6" name="Chart Placeholder 5"/>
          <p:cNvSpPr>
            <a:spLocks noGrp="1"/>
          </p:cNvSpPr>
          <p:nvPr>
            <p:ph type="chart" sz="quarter" idx="12"/>
          </p:nvPr>
        </p:nvSpPr>
        <p:spPr bwMode="gray">
          <a:xfrm>
            <a:off x="179388" y="1125538"/>
            <a:ext cx="4248150" cy="4967287"/>
          </a:xfrm>
        </p:spPr>
        <p:txBody>
          <a:bodyPr anchor="ctr"/>
          <a:lstStyle>
            <a:lvl1pPr algn="ctr">
              <a:defRPr/>
            </a:lvl1pPr>
          </a:lstStyle>
          <a:p>
            <a:endParaRPr lang="en-GB" dirty="0"/>
          </a:p>
        </p:txBody>
      </p:sp>
    </p:spTree>
    <p:extLst>
      <p:ext uri="{BB962C8B-B14F-4D97-AF65-F5344CB8AC3E}">
        <p14:creationId xmlns:p14="http://schemas.microsoft.com/office/powerpoint/2010/main" xmlns="" val="1007833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e Table One Tex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smtClean="0"/>
              <a:t>Click to edit Master title style</a:t>
            </a:r>
            <a:endParaRPr lang="en-GB"/>
          </a:p>
        </p:txBody>
      </p:sp>
      <p:sp>
        <p:nvSpPr>
          <p:cNvPr id="9" name="Text Placeholder 4"/>
          <p:cNvSpPr>
            <a:spLocks noGrp="1"/>
          </p:cNvSpPr>
          <p:nvPr>
            <p:ph type="body" sz="quarter" idx="11"/>
          </p:nvPr>
        </p:nvSpPr>
        <p:spPr bwMode="gray">
          <a:xfrm>
            <a:off x="4645149" y="1124745"/>
            <a:ext cx="4248026" cy="4968552"/>
          </a:xfrm>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GB" dirty="0" smtClean="0"/>
              <a:t>Sixth level</a:t>
            </a:r>
          </a:p>
        </p:txBody>
      </p:sp>
      <p:sp>
        <p:nvSpPr>
          <p:cNvPr id="7" name="Table Placeholder 6"/>
          <p:cNvSpPr>
            <a:spLocks noGrp="1"/>
          </p:cNvSpPr>
          <p:nvPr>
            <p:ph type="tbl" sz="quarter" idx="12"/>
          </p:nvPr>
        </p:nvSpPr>
        <p:spPr bwMode="gray">
          <a:xfrm>
            <a:off x="179388" y="1125538"/>
            <a:ext cx="4248150" cy="4967287"/>
          </a:xfrm>
        </p:spPr>
        <p:txBody>
          <a:bodyPr anchor="ctr"/>
          <a:lstStyle>
            <a:lvl1pPr algn="ctr">
              <a:defRPr/>
            </a:lvl1pPr>
          </a:lstStyle>
          <a:p>
            <a:endParaRPr lang="en-GB" dirty="0"/>
          </a:p>
        </p:txBody>
      </p:sp>
    </p:spTree>
    <p:extLst>
      <p:ext uri="{BB962C8B-B14F-4D97-AF65-F5344CB8AC3E}">
        <p14:creationId xmlns:p14="http://schemas.microsoft.com/office/powerpoint/2010/main" xmlns="" val="30509179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Two Rows Tex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smtClean="0"/>
              <a:t>Click to edit Master title style</a:t>
            </a:r>
            <a:endParaRPr lang="en-GB"/>
          </a:p>
        </p:txBody>
      </p:sp>
      <p:sp>
        <p:nvSpPr>
          <p:cNvPr id="6" name="Text Placeholder 4"/>
          <p:cNvSpPr>
            <a:spLocks noGrp="1"/>
          </p:cNvSpPr>
          <p:nvPr>
            <p:ph type="body" sz="quarter" idx="10"/>
          </p:nvPr>
        </p:nvSpPr>
        <p:spPr bwMode="gray">
          <a:xfrm>
            <a:off x="179512" y="1124745"/>
            <a:ext cx="8712968" cy="2375693"/>
          </a:xfrm>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GB" dirty="0" smtClean="0"/>
              <a:t>Sixth level</a:t>
            </a:r>
          </a:p>
        </p:txBody>
      </p:sp>
      <p:sp>
        <p:nvSpPr>
          <p:cNvPr id="7" name="Text Placeholder 4"/>
          <p:cNvSpPr>
            <a:spLocks noGrp="1"/>
          </p:cNvSpPr>
          <p:nvPr>
            <p:ph type="body" sz="quarter" idx="11"/>
          </p:nvPr>
        </p:nvSpPr>
        <p:spPr bwMode="gray">
          <a:xfrm>
            <a:off x="179512" y="3717132"/>
            <a:ext cx="8712968" cy="2375693"/>
          </a:xfrm>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GB" dirty="0" smtClean="0"/>
              <a:t>Sixth level</a:t>
            </a:r>
          </a:p>
        </p:txBody>
      </p:sp>
    </p:spTree>
    <p:extLst>
      <p:ext uri="{BB962C8B-B14F-4D97-AF65-F5344CB8AC3E}">
        <p14:creationId xmlns:p14="http://schemas.microsoft.com/office/powerpoint/2010/main" xmlns="" val="11448398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One Chart One Row Tex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smtClean="0"/>
              <a:t>Click to edit Master title style</a:t>
            </a:r>
            <a:endParaRPr lang="en-GB"/>
          </a:p>
        </p:txBody>
      </p:sp>
      <p:sp>
        <p:nvSpPr>
          <p:cNvPr id="7" name="Text Placeholder 4"/>
          <p:cNvSpPr>
            <a:spLocks noGrp="1"/>
          </p:cNvSpPr>
          <p:nvPr>
            <p:ph type="body" sz="quarter" idx="11"/>
          </p:nvPr>
        </p:nvSpPr>
        <p:spPr bwMode="gray">
          <a:xfrm>
            <a:off x="179512" y="3717132"/>
            <a:ext cx="8712968" cy="2375693"/>
          </a:xfrm>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GB" dirty="0" smtClean="0"/>
              <a:t>Sixth level</a:t>
            </a:r>
          </a:p>
        </p:txBody>
      </p:sp>
      <p:sp>
        <p:nvSpPr>
          <p:cNvPr id="8" name="Chart Placeholder 7"/>
          <p:cNvSpPr>
            <a:spLocks noGrp="1"/>
          </p:cNvSpPr>
          <p:nvPr>
            <p:ph type="chart" sz="quarter" idx="12"/>
          </p:nvPr>
        </p:nvSpPr>
        <p:spPr bwMode="gray">
          <a:xfrm>
            <a:off x="179388" y="1125538"/>
            <a:ext cx="8713787" cy="2374900"/>
          </a:xfrm>
        </p:spPr>
        <p:txBody>
          <a:bodyPr anchor="ctr"/>
          <a:lstStyle>
            <a:lvl1pPr algn="ctr">
              <a:defRPr/>
            </a:lvl1pPr>
          </a:lstStyle>
          <a:p>
            <a:endParaRPr lang="en-GB" dirty="0"/>
          </a:p>
        </p:txBody>
      </p:sp>
    </p:spTree>
    <p:extLst>
      <p:ext uri="{BB962C8B-B14F-4D97-AF65-F5344CB8AC3E}">
        <p14:creationId xmlns:p14="http://schemas.microsoft.com/office/powerpoint/2010/main" xmlns="" val="27829635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0819786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Four Chevrons">
    <p:spTree>
      <p:nvGrpSpPr>
        <p:cNvPr id="1" name=""/>
        <p:cNvGrpSpPr/>
        <p:nvPr/>
      </p:nvGrpSpPr>
      <p:grpSpPr>
        <a:xfrm>
          <a:off x="0" y="0"/>
          <a:ext cx="0" cy="0"/>
          <a:chOff x="0" y="0"/>
          <a:chExt cx="0" cy="0"/>
        </a:xfrm>
      </p:grpSpPr>
      <p:sp>
        <p:nvSpPr>
          <p:cNvPr id="11" name="Text Placeholder 20"/>
          <p:cNvSpPr>
            <a:spLocks noGrp="1"/>
          </p:cNvSpPr>
          <p:nvPr>
            <p:ph type="body" sz="quarter" idx="27"/>
          </p:nvPr>
        </p:nvSpPr>
        <p:spPr bwMode="gray">
          <a:xfrm>
            <a:off x="2411413" y="1125538"/>
            <a:ext cx="2016125" cy="576411"/>
          </a:xfrm>
          <a:prstGeom prst="chevron">
            <a:avLst>
              <a:gd name="adj" fmla="val 34136"/>
            </a:avLst>
          </a:prstGeom>
          <a:gradFill>
            <a:gsLst>
              <a:gs pos="0">
                <a:srgbClr val="80BEC9"/>
              </a:gs>
              <a:gs pos="100000">
                <a:srgbClr val="409DA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1">
            <a:noAutofit/>
          </a:bodyPr>
          <a:lstStyle>
            <a:lvl1pPr marL="0" algn="ctr" defTabSz="914400" rtl="0" eaLnBrk="1" latinLnBrk="0" hangingPunct="1">
              <a:defRPr lang="en-US" sz="1400" b="1" kern="1200" dirty="0" smtClean="0">
                <a:solidFill>
                  <a:schemeClr val="bg1"/>
                </a:solidFill>
                <a:latin typeface="+mn-lt"/>
                <a:ea typeface="+mn-ea"/>
                <a:cs typeface="+mn-cs"/>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dirty="0" smtClean="0"/>
              <a:t>Click to edit Master text styles</a:t>
            </a:r>
          </a:p>
        </p:txBody>
      </p:sp>
      <p:sp>
        <p:nvSpPr>
          <p:cNvPr id="12" name="Text Placeholder 20"/>
          <p:cNvSpPr>
            <a:spLocks noGrp="1"/>
          </p:cNvSpPr>
          <p:nvPr>
            <p:ph type="body" sz="quarter" idx="26"/>
          </p:nvPr>
        </p:nvSpPr>
        <p:spPr bwMode="gray">
          <a:xfrm>
            <a:off x="179388" y="1125538"/>
            <a:ext cx="2016125" cy="576411"/>
          </a:xfrm>
          <a:prstGeom prst="homePlate">
            <a:avLst>
              <a:gd name="adj" fmla="val 34577"/>
            </a:avLst>
          </a:prstGeom>
          <a:gradFill>
            <a:gsLst>
              <a:gs pos="0">
                <a:srgbClr val="80BEC9"/>
              </a:gs>
              <a:gs pos="100000">
                <a:srgbClr val="409DA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1">
            <a:noAutofit/>
          </a:bodyPr>
          <a:lstStyle>
            <a:lvl1pPr marL="0" algn="ctr" defTabSz="914400" rtl="0" eaLnBrk="1" latinLnBrk="0" hangingPunct="1">
              <a:defRPr lang="en-US" sz="1400" b="1" kern="1200" dirty="0" smtClean="0">
                <a:solidFill>
                  <a:schemeClr val="bg1"/>
                </a:solidFill>
                <a:latin typeface="+mn-lt"/>
                <a:ea typeface="+mn-ea"/>
                <a:cs typeface="+mn-cs"/>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dirty="0" smtClean="0"/>
              <a:t>Click to edit Master text styles</a:t>
            </a:r>
          </a:p>
        </p:txBody>
      </p:sp>
      <p:sp>
        <p:nvSpPr>
          <p:cNvPr id="13" name="Text Placeholder 20"/>
          <p:cNvSpPr>
            <a:spLocks noGrp="1"/>
          </p:cNvSpPr>
          <p:nvPr>
            <p:ph type="body" sz="quarter" idx="28"/>
          </p:nvPr>
        </p:nvSpPr>
        <p:spPr bwMode="gray">
          <a:xfrm>
            <a:off x="4643438" y="1125538"/>
            <a:ext cx="2016125" cy="576411"/>
          </a:xfrm>
          <a:prstGeom prst="chevron">
            <a:avLst>
              <a:gd name="adj" fmla="val 34136"/>
            </a:avLst>
          </a:prstGeom>
          <a:gradFill>
            <a:gsLst>
              <a:gs pos="0">
                <a:srgbClr val="80BEC9"/>
              </a:gs>
              <a:gs pos="100000">
                <a:srgbClr val="409DA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1">
            <a:noAutofit/>
          </a:bodyPr>
          <a:lstStyle>
            <a:lvl1pPr marL="0" algn="ctr" defTabSz="914400" rtl="0" eaLnBrk="1" latinLnBrk="0" hangingPunct="1">
              <a:defRPr lang="en-US" sz="1400" b="1" kern="1200" dirty="0" smtClean="0">
                <a:solidFill>
                  <a:schemeClr val="bg1"/>
                </a:solidFill>
                <a:latin typeface="+mn-lt"/>
                <a:ea typeface="+mn-ea"/>
                <a:cs typeface="+mn-cs"/>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dirty="0" smtClean="0"/>
              <a:t>Click to edit Master text styles</a:t>
            </a:r>
          </a:p>
        </p:txBody>
      </p:sp>
      <p:sp>
        <p:nvSpPr>
          <p:cNvPr id="14" name="Text Placeholder 20"/>
          <p:cNvSpPr>
            <a:spLocks noGrp="1"/>
          </p:cNvSpPr>
          <p:nvPr>
            <p:ph type="body" sz="quarter" idx="29"/>
          </p:nvPr>
        </p:nvSpPr>
        <p:spPr bwMode="gray">
          <a:xfrm>
            <a:off x="6877049" y="1125538"/>
            <a:ext cx="2016125" cy="576411"/>
          </a:xfrm>
          <a:prstGeom prst="chevron">
            <a:avLst>
              <a:gd name="adj" fmla="val 34136"/>
            </a:avLst>
          </a:prstGeom>
          <a:gradFill>
            <a:gsLst>
              <a:gs pos="0">
                <a:srgbClr val="80BEC9"/>
              </a:gs>
              <a:gs pos="100000">
                <a:srgbClr val="409DA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1">
            <a:noAutofit/>
          </a:bodyPr>
          <a:lstStyle>
            <a:lvl1pPr marL="0" algn="ctr" defTabSz="914400" rtl="0" eaLnBrk="1" latinLnBrk="0" hangingPunct="1">
              <a:defRPr lang="en-US" sz="1400" b="1" kern="1200" dirty="0" smtClean="0">
                <a:solidFill>
                  <a:schemeClr val="bg1"/>
                </a:solidFill>
                <a:latin typeface="+mn-lt"/>
                <a:ea typeface="+mn-ea"/>
                <a:cs typeface="+mn-cs"/>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dirty="0" smtClean="0"/>
              <a:t>Click to edit Master text styles</a:t>
            </a:r>
          </a:p>
        </p:txBody>
      </p:sp>
      <p:sp>
        <p:nvSpPr>
          <p:cNvPr id="6" name="Title 5"/>
          <p:cNvSpPr>
            <a:spLocks noGrp="1"/>
          </p:cNvSpPr>
          <p:nvPr>
            <p:ph type="title"/>
          </p:nvPr>
        </p:nvSpPr>
        <p:spPr bwMode="gray"/>
        <p:txBody>
          <a:bodyPr/>
          <a:lstStyle/>
          <a:p>
            <a:pPr lvl="0"/>
            <a:r>
              <a:rPr lang="en-US" dirty="0" smtClean="0"/>
              <a:t>Click to edit Master title style</a:t>
            </a:r>
            <a:endParaRPr lang="en-GB" dirty="0"/>
          </a:p>
        </p:txBody>
      </p:sp>
      <p:sp>
        <p:nvSpPr>
          <p:cNvPr id="30" name="Text Placeholder 29"/>
          <p:cNvSpPr>
            <a:spLocks noGrp="1"/>
          </p:cNvSpPr>
          <p:nvPr>
            <p:ph type="body" sz="quarter" idx="13"/>
          </p:nvPr>
        </p:nvSpPr>
        <p:spPr bwMode="gray">
          <a:xfrm>
            <a:off x="179388" y="1916113"/>
            <a:ext cx="2016125" cy="4176712"/>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p:txBody>
      </p:sp>
      <p:sp>
        <p:nvSpPr>
          <p:cNvPr id="31" name="Text Placeholder 29"/>
          <p:cNvSpPr>
            <a:spLocks noGrp="1"/>
          </p:cNvSpPr>
          <p:nvPr>
            <p:ph type="body" sz="quarter" idx="14"/>
          </p:nvPr>
        </p:nvSpPr>
        <p:spPr bwMode="gray">
          <a:xfrm>
            <a:off x="2417276" y="1916113"/>
            <a:ext cx="2016125" cy="4176712"/>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p:txBody>
      </p:sp>
      <p:sp>
        <p:nvSpPr>
          <p:cNvPr id="32" name="Text Placeholder 29"/>
          <p:cNvSpPr>
            <a:spLocks noGrp="1"/>
          </p:cNvSpPr>
          <p:nvPr>
            <p:ph type="body" sz="quarter" idx="15"/>
          </p:nvPr>
        </p:nvSpPr>
        <p:spPr bwMode="gray">
          <a:xfrm>
            <a:off x="4609491" y="1916113"/>
            <a:ext cx="2016125" cy="4176712"/>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p:txBody>
      </p:sp>
      <p:sp>
        <p:nvSpPr>
          <p:cNvPr id="33" name="Text Placeholder 29"/>
          <p:cNvSpPr>
            <a:spLocks noGrp="1"/>
          </p:cNvSpPr>
          <p:nvPr>
            <p:ph type="body" sz="quarter" idx="16"/>
          </p:nvPr>
        </p:nvSpPr>
        <p:spPr bwMode="gray">
          <a:xfrm>
            <a:off x="6877050" y="1916113"/>
            <a:ext cx="2016125" cy="4176712"/>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p:txBody>
      </p:sp>
    </p:spTree>
    <p:extLst>
      <p:ext uri="{BB962C8B-B14F-4D97-AF65-F5344CB8AC3E}">
        <p14:creationId xmlns:p14="http://schemas.microsoft.com/office/powerpoint/2010/main" xmlns="" val="9702101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Five Chevrons">
    <p:spTree>
      <p:nvGrpSpPr>
        <p:cNvPr id="1" name=""/>
        <p:cNvGrpSpPr/>
        <p:nvPr/>
      </p:nvGrpSpPr>
      <p:grpSpPr>
        <a:xfrm>
          <a:off x="0" y="0"/>
          <a:ext cx="0" cy="0"/>
          <a:chOff x="0" y="0"/>
          <a:chExt cx="0" cy="0"/>
        </a:xfrm>
      </p:grpSpPr>
      <p:sp>
        <p:nvSpPr>
          <p:cNvPr id="6" name="Title 5"/>
          <p:cNvSpPr>
            <a:spLocks noGrp="1"/>
          </p:cNvSpPr>
          <p:nvPr>
            <p:ph type="title"/>
          </p:nvPr>
        </p:nvSpPr>
        <p:spPr bwMode="gray"/>
        <p:txBody>
          <a:bodyPr/>
          <a:lstStyle/>
          <a:p>
            <a:r>
              <a:rPr lang="en-US" dirty="0" smtClean="0"/>
              <a:t>Click to edit Master title style</a:t>
            </a:r>
            <a:endParaRPr lang="en-GB" dirty="0"/>
          </a:p>
        </p:txBody>
      </p:sp>
      <p:sp>
        <p:nvSpPr>
          <p:cNvPr id="26" name="Text Placeholder 29"/>
          <p:cNvSpPr>
            <a:spLocks noGrp="1"/>
          </p:cNvSpPr>
          <p:nvPr>
            <p:ph type="body" sz="quarter" idx="13"/>
          </p:nvPr>
        </p:nvSpPr>
        <p:spPr bwMode="gray">
          <a:xfrm>
            <a:off x="179388" y="1916113"/>
            <a:ext cx="1595575" cy="4176712"/>
          </a:xfrm>
        </p:spPr>
        <p:txBody>
          <a:bodyPr>
            <a:normAutofit/>
          </a:bodyPr>
          <a:lstStyle>
            <a:lvl1pPr>
              <a:defRPr sz="1400"/>
            </a:lvl1pPr>
            <a:lvl2pPr>
              <a:defRPr sz="1400"/>
            </a:lvl2pPr>
            <a:lvl3pPr>
              <a:defRPr sz="1400"/>
            </a:lvl3pPr>
            <a:lvl4pPr>
              <a:defRPr sz="1400"/>
            </a:lvl4pPr>
            <a:lvl5pPr>
              <a:defRPr sz="1400"/>
            </a:lvl5pPr>
            <a:lvl6pPr>
              <a:defRPr sz="1400"/>
            </a:lvl6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p:txBody>
      </p:sp>
      <p:sp>
        <p:nvSpPr>
          <p:cNvPr id="27" name="Text Placeholder 29"/>
          <p:cNvSpPr>
            <a:spLocks noGrp="1"/>
          </p:cNvSpPr>
          <p:nvPr>
            <p:ph type="body" sz="quarter" idx="14"/>
          </p:nvPr>
        </p:nvSpPr>
        <p:spPr bwMode="gray">
          <a:xfrm>
            <a:off x="1958941" y="1916113"/>
            <a:ext cx="1595575" cy="4176712"/>
          </a:xfrm>
        </p:spPr>
        <p:txBody>
          <a:bodyPr>
            <a:normAutofit/>
          </a:bodyPr>
          <a:lstStyle>
            <a:lvl1pPr>
              <a:defRPr sz="1400"/>
            </a:lvl1pPr>
            <a:lvl2pPr>
              <a:defRPr sz="1400"/>
            </a:lvl2pPr>
            <a:lvl3pPr>
              <a:defRPr sz="1400"/>
            </a:lvl3pPr>
            <a:lvl4pPr>
              <a:defRPr sz="1400"/>
            </a:lvl4pPr>
            <a:lvl5pPr>
              <a:defRPr sz="1400"/>
            </a:lvl5pPr>
            <a:lvl6pPr>
              <a:defRPr sz="1400"/>
            </a:lvl6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p:txBody>
      </p:sp>
      <p:sp>
        <p:nvSpPr>
          <p:cNvPr id="28" name="Text Placeholder 29"/>
          <p:cNvSpPr>
            <a:spLocks noGrp="1"/>
          </p:cNvSpPr>
          <p:nvPr>
            <p:ph type="body" sz="quarter" idx="15"/>
          </p:nvPr>
        </p:nvSpPr>
        <p:spPr bwMode="gray">
          <a:xfrm>
            <a:off x="3738494" y="1916113"/>
            <a:ext cx="1595575" cy="4176712"/>
          </a:xfrm>
        </p:spPr>
        <p:txBody>
          <a:bodyPr>
            <a:normAutofit/>
          </a:bodyPr>
          <a:lstStyle>
            <a:lvl1pPr>
              <a:defRPr sz="1400"/>
            </a:lvl1pPr>
            <a:lvl2pPr>
              <a:defRPr sz="1400"/>
            </a:lvl2pPr>
            <a:lvl3pPr>
              <a:defRPr sz="1400"/>
            </a:lvl3pPr>
            <a:lvl4pPr>
              <a:defRPr sz="1400"/>
            </a:lvl4pPr>
            <a:lvl5pPr>
              <a:defRPr sz="1400"/>
            </a:lvl5pPr>
            <a:lvl6pPr>
              <a:defRPr sz="1400"/>
            </a:lvl6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p:txBody>
      </p:sp>
      <p:sp>
        <p:nvSpPr>
          <p:cNvPr id="30" name="Text Placeholder 29"/>
          <p:cNvSpPr>
            <a:spLocks noGrp="1"/>
          </p:cNvSpPr>
          <p:nvPr>
            <p:ph type="body" sz="quarter" idx="16"/>
          </p:nvPr>
        </p:nvSpPr>
        <p:spPr bwMode="gray">
          <a:xfrm>
            <a:off x="5518047" y="1916113"/>
            <a:ext cx="1595575" cy="4176712"/>
          </a:xfrm>
        </p:spPr>
        <p:txBody>
          <a:bodyPr>
            <a:normAutofit/>
          </a:bodyPr>
          <a:lstStyle>
            <a:lvl1pPr>
              <a:defRPr sz="1400"/>
            </a:lvl1pPr>
            <a:lvl2pPr>
              <a:defRPr sz="1400"/>
            </a:lvl2pPr>
            <a:lvl3pPr>
              <a:defRPr sz="1400"/>
            </a:lvl3pPr>
            <a:lvl4pPr>
              <a:defRPr sz="1400"/>
            </a:lvl4pPr>
            <a:lvl5pPr>
              <a:defRPr sz="1400"/>
            </a:lvl5pPr>
            <a:lvl6pPr>
              <a:defRPr sz="1400"/>
            </a:lvl6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p:txBody>
      </p:sp>
      <p:sp>
        <p:nvSpPr>
          <p:cNvPr id="37" name="Text Placeholder 29"/>
          <p:cNvSpPr>
            <a:spLocks noGrp="1"/>
          </p:cNvSpPr>
          <p:nvPr>
            <p:ph type="body" sz="quarter" idx="17"/>
          </p:nvPr>
        </p:nvSpPr>
        <p:spPr bwMode="gray">
          <a:xfrm>
            <a:off x="7297600" y="1916113"/>
            <a:ext cx="1595575" cy="4176712"/>
          </a:xfrm>
        </p:spPr>
        <p:txBody>
          <a:bodyPr>
            <a:normAutofit/>
          </a:bodyPr>
          <a:lstStyle>
            <a:lvl1pPr>
              <a:defRPr sz="1400"/>
            </a:lvl1pPr>
            <a:lvl2pPr>
              <a:defRPr sz="1400"/>
            </a:lvl2pPr>
            <a:lvl3pPr>
              <a:defRPr sz="1400"/>
            </a:lvl3pPr>
            <a:lvl4pPr>
              <a:defRPr sz="1400"/>
            </a:lvl4pPr>
            <a:lvl5pPr>
              <a:defRPr sz="1400"/>
            </a:lvl5pPr>
            <a:lvl6pPr>
              <a:defRPr sz="1400"/>
            </a:lvl6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p:txBody>
      </p:sp>
      <p:sp>
        <p:nvSpPr>
          <p:cNvPr id="14" name="Text Placeholder 20"/>
          <p:cNvSpPr>
            <a:spLocks noGrp="1"/>
          </p:cNvSpPr>
          <p:nvPr>
            <p:ph type="body" sz="quarter" idx="27"/>
          </p:nvPr>
        </p:nvSpPr>
        <p:spPr bwMode="gray">
          <a:xfrm>
            <a:off x="1958941" y="1125538"/>
            <a:ext cx="1584300" cy="576411"/>
          </a:xfrm>
          <a:prstGeom prst="chevron">
            <a:avLst>
              <a:gd name="adj" fmla="val 34136"/>
            </a:avLst>
          </a:prstGeom>
          <a:gradFill>
            <a:gsLst>
              <a:gs pos="0">
                <a:srgbClr val="80BEC9"/>
              </a:gs>
              <a:gs pos="100000">
                <a:srgbClr val="409DA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1">
            <a:noAutofit/>
          </a:bodyPr>
          <a:lstStyle>
            <a:lvl1pPr marL="0" algn="ctr" defTabSz="914400" rtl="0" eaLnBrk="1" latinLnBrk="0" hangingPunct="1">
              <a:defRPr lang="en-US" sz="1200" b="1" kern="1200" dirty="0" smtClean="0">
                <a:solidFill>
                  <a:schemeClr val="bg1"/>
                </a:solidFill>
                <a:latin typeface="+mn-lt"/>
                <a:ea typeface="+mn-ea"/>
                <a:cs typeface="+mn-cs"/>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dirty="0" smtClean="0"/>
              <a:t>Click to edit Master text styles</a:t>
            </a:r>
          </a:p>
        </p:txBody>
      </p:sp>
      <p:sp>
        <p:nvSpPr>
          <p:cNvPr id="15" name="Text Placeholder 20"/>
          <p:cNvSpPr>
            <a:spLocks noGrp="1"/>
          </p:cNvSpPr>
          <p:nvPr>
            <p:ph type="body" sz="quarter" idx="26"/>
          </p:nvPr>
        </p:nvSpPr>
        <p:spPr bwMode="gray">
          <a:xfrm>
            <a:off x="179389" y="1125538"/>
            <a:ext cx="1584300" cy="576411"/>
          </a:xfrm>
          <a:prstGeom prst="homePlate">
            <a:avLst>
              <a:gd name="adj" fmla="val 34577"/>
            </a:avLst>
          </a:prstGeom>
          <a:gradFill>
            <a:gsLst>
              <a:gs pos="0">
                <a:srgbClr val="80BEC9"/>
              </a:gs>
              <a:gs pos="100000">
                <a:srgbClr val="409DA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1">
            <a:noAutofit/>
          </a:bodyPr>
          <a:lstStyle>
            <a:lvl1pPr marL="0" algn="ctr" defTabSz="914400" rtl="0" eaLnBrk="1" latinLnBrk="0" hangingPunct="1">
              <a:defRPr lang="en-US" sz="1200" b="1" kern="1200" dirty="0" smtClean="0">
                <a:solidFill>
                  <a:schemeClr val="bg1"/>
                </a:solidFill>
                <a:latin typeface="+mn-lt"/>
                <a:ea typeface="+mn-ea"/>
                <a:cs typeface="+mn-cs"/>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dirty="0" smtClean="0"/>
              <a:t>Click to edit Master text styles</a:t>
            </a:r>
          </a:p>
        </p:txBody>
      </p:sp>
      <p:sp>
        <p:nvSpPr>
          <p:cNvPr id="16" name="Text Placeholder 20"/>
          <p:cNvSpPr>
            <a:spLocks noGrp="1"/>
          </p:cNvSpPr>
          <p:nvPr>
            <p:ph type="body" sz="quarter" idx="28"/>
          </p:nvPr>
        </p:nvSpPr>
        <p:spPr bwMode="gray">
          <a:xfrm>
            <a:off x="3738494" y="1125538"/>
            <a:ext cx="1584300" cy="576411"/>
          </a:xfrm>
          <a:prstGeom prst="chevron">
            <a:avLst>
              <a:gd name="adj" fmla="val 34136"/>
            </a:avLst>
          </a:prstGeom>
          <a:gradFill>
            <a:gsLst>
              <a:gs pos="0">
                <a:srgbClr val="80BEC9"/>
              </a:gs>
              <a:gs pos="100000">
                <a:srgbClr val="409DA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1">
            <a:noAutofit/>
          </a:bodyPr>
          <a:lstStyle>
            <a:lvl1pPr marL="0" algn="ctr" defTabSz="914400" rtl="0" eaLnBrk="1" latinLnBrk="0" hangingPunct="1">
              <a:defRPr lang="en-US" sz="1200" b="1" kern="1200" dirty="0" smtClean="0">
                <a:solidFill>
                  <a:schemeClr val="bg1"/>
                </a:solidFill>
                <a:latin typeface="+mn-lt"/>
                <a:ea typeface="+mn-ea"/>
                <a:cs typeface="+mn-cs"/>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dirty="0" smtClean="0"/>
              <a:t>Click to edit Master text styles</a:t>
            </a:r>
          </a:p>
        </p:txBody>
      </p:sp>
      <p:sp>
        <p:nvSpPr>
          <p:cNvPr id="17" name="Text Placeholder 20"/>
          <p:cNvSpPr>
            <a:spLocks noGrp="1"/>
          </p:cNvSpPr>
          <p:nvPr>
            <p:ph type="body" sz="quarter" idx="29"/>
          </p:nvPr>
        </p:nvSpPr>
        <p:spPr bwMode="gray">
          <a:xfrm>
            <a:off x="5518047" y="1125538"/>
            <a:ext cx="1584300" cy="576411"/>
          </a:xfrm>
          <a:prstGeom prst="chevron">
            <a:avLst>
              <a:gd name="adj" fmla="val 34136"/>
            </a:avLst>
          </a:prstGeom>
          <a:gradFill>
            <a:gsLst>
              <a:gs pos="0">
                <a:srgbClr val="80BEC9"/>
              </a:gs>
              <a:gs pos="100000">
                <a:srgbClr val="409DA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1">
            <a:noAutofit/>
          </a:bodyPr>
          <a:lstStyle>
            <a:lvl1pPr marL="0" algn="ctr" defTabSz="914400" rtl="0" eaLnBrk="1" latinLnBrk="0" hangingPunct="1">
              <a:defRPr lang="en-US" sz="1200" b="1" kern="1200" dirty="0" smtClean="0">
                <a:solidFill>
                  <a:schemeClr val="bg1"/>
                </a:solidFill>
                <a:latin typeface="+mn-lt"/>
                <a:ea typeface="+mn-ea"/>
                <a:cs typeface="+mn-cs"/>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dirty="0" smtClean="0"/>
              <a:t>Click to edit Master text styles</a:t>
            </a:r>
          </a:p>
        </p:txBody>
      </p:sp>
      <p:sp>
        <p:nvSpPr>
          <p:cNvPr id="19" name="Text Placeholder 20"/>
          <p:cNvSpPr>
            <a:spLocks noGrp="1"/>
          </p:cNvSpPr>
          <p:nvPr>
            <p:ph type="body" sz="quarter" idx="30"/>
          </p:nvPr>
        </p:nvSpPr>
        <p:spPr bwMode="gray">
          <a:xfrm>
            <a:off x="7297600" y="1125538"/>
            <a:ext cx="1584300" cy="576411"/>
          </a:xfrm>
          <a:prstGeom prst="chevron">
            <a:avLst>
              <a:gd name="adj" fmla="val 34136"/>
            </a:avLst>
          </a:prstGeom>
          <a:gradFill>
            <a:gsLst>
              <a:gs pos="0">
                <a:srgbClr val="80BEC9"/>
              </a:gs>
              <a:gs pos="100000">
                <a:srgbClr val="409DAD"/>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nchorCtr="1">
            <a:noAutofit/>
          </a:bodyPr>
          <a:lstStyle>
            <a:lvl1pPr marL="0" algn="ctr" defTabSz="914400" rtl="0" eaLnBrk="1" latinLnBrk="0" hangingPunct="1">
              <a:defRPr lang="en-US" sz="1200" b="1" kern="1200" dirty="0" smtClean="0">
                <a:solidFill>
                  <a:schemeClr val="bg1"/>
                </a:solidFill>
                <a:latin typeface="+mn-lt"/>
                <a:ea typeface="+mn-ea"/>
                <a:cs typeface="+mn-cs"/>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dirty="0" smtClean="0"/>
              <a:t>Click to edit Master text styles</a:t>
            </a:r>
          </a:p>
        </p:txBody>
      </p:sp>
    </p:spTree>
    <p:extLst>
      <p:ext uri="{BB962C8B-B14F-4D97-AF65-F5344CB8AC3E}">
        <p14:creationId xmlns:p14="http://schemas.microsoft.com/office/powerpoint/2010/main" xmlns="" val="22429687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Demands and drivers">
    <p:spTree>
      <p:nvGrpSpPr>
        <p:cNvPr id="1" name=""/>
        <p:cNvGrpSpPr/>
        <p:nvPr/>
      </p:nvGrpSpPr>
      <p:grpSpPr>
        <a:xfrm>
          <a:off x="0" y="0"/>
          <a:ext cx="0" cy="0"/>
          <a:chOff x="0" y="0"/>
          <a:chExt cx="0" cy="0"/>
        </a:xfrm>
      </p:grpSpPr>
      <p:sp>
        <p:nvSpPr>
          <p:cNvPr id="24" name="AutoShape 20"/>
          <p:cNvSpPr>
            <a:spLocks noChangeArrowheads="1"/>
          </p:cNvSpPr>
          <p:nvPr userDrawn="1"/>
        </p:nvSpPr>
        <p:spPr bwMode="gray">
          <a:xfrm rot="19080000" flipH="1">
            <a:off x="4691391" y="2387890"/>
            <a:ext cx="1497623" cy="381000"/>
          </a:xfrm>
          <a:prstGeom prst="rightArrow">
            <a:avLst>
              <a:gd name="adj1" fmla="val 63333"/>
              <a:gd name="adj2" fmla="val 49582"/>
            </a:avLst>
          </a:prstGeom>
          <a:gradFill rotWithShape="1">
            <a:gsLst>
              <a:gs pos="0">
                <a:srgbClr val="DCDDDD"/>
              </a:gs>
              <a:gs pos="100000">
                <a:srgbClr val="97989A"/>
              </a:gs>
            </a:gsLst>
            <a:lin ang="0" scaled="1"/>
          </a:gradFill>
          <a:ln w="6350" algn="ctr">
            <a:noFill/>
            <a:miter lim="800000"/>
            <a:headEnd/>
            <a:tailEnd/>
          </a:ln>
          <a:effectLst/>
        </p:spPr>
        <p:txBody>
          <a:bodyPr rot="10800000" wrap="none" anchor="ctr"/>
          <a:lstStyle/>
          <a:p>
            <a:endParaRPr lang="en-CA" dirty="0"/>
          </a:p>
        </p:txBody>
      </p:sp>
      <p:sp>
        <p:nvSpPr>
          <p:cNvPr id="26" name="AutoShape 17"/>
          <p:cNvSpPr>
            <a:spLocks noChangeArrowheads="1"/>
          </p:cNvSpPr>
          <p:nvPr userDrawn="1"/>
        </p:nvSpPr>
        <p:spPr bwMode="gray">
          <a:xfrm rot="2520000" flipH="1">
            <a:off x="4691391" y="4431706"/>
            <a:ext cx="1497623" cy="381000"/>
          </a:xfrm>
          <a:prstGeom prst="rightArrow">
            <a:avLst>
              <a:gd name="adj1" fmla="val 63333"/>
              <a:gd name="adj2" fmla="val 49582"/>
            </a:avLst>
          </a:prstGeom>
          <a:gradFill rotWithShape="1">
            <a:gsLst>
              <a:gs pos="0">
                <a:srgbClr val="DCDDDD"/>
              </a:gs>
              <a:gs pos="100000">
                <a:srgbClr val="97989A"/>
              </a:gs>
            </a:gsLst>
            <a:lin ang="0" scaled="1"/>
          </a:gradFill>
          <a:ln w="6350" algn="ctr">
            <a:noFill/>
            <a:miter lim="800000"/>
            <a:headEnd/>
            <a:tailEnd/>
          </a:ln>
          <a:effectLst/>
        </p:spPr>
        <p:txBody>
          <a:bodyPr rot="10800000" wrap="none" anchor="ctr"/>
          <a:lstStyle/>
          <a:p>
            <a:pPr marL="0" algn="l" defTabSz="914400" rtl="0" eaLnBrk="1" latinLnBrk="0" hangingPunct="1"/>
            <a:endParaRPr lang="en-CA" sz="1800" kern="1200" dirty="0">
              <a:solidFill>
                <a:schemeClr val="tx1"/>
              </a:solidFill>
              <a:latin typeface="+mn-lt"/>
              <a:ea typeface="+mn-ea"/>
              <a:cs typeface="+mn-cs"/>
            </a:endParaRPr>
          </a:p>
        </p:txBody>
      </p:sp>
      <p:sp>
        <p:nvSpPr>
          <p:cNvPr id="10" name="Title 9"/>
          <p:cNvSpPr>
            <a:spLocks noGrp="1"/>
          </p:cNvSpPr>
          <p:nvPr>
            <p:ph type="title"/>
          </p:nvPr>
        </p:nvSpPr>
        <p:spPr bwMode="gray"/>
        <p:txBody>
          <a:bodyPr/>
          <a:lstStyle/>
          <a:p>
            <a:r>
              <a:rPr lang="en-US" smtClean="0"/>
              <a:t>Click to edit Master title style</a:t>
            </a:r>
            <a:endParaRPr lang="en-GB"/>
          </a:p>
        </p:txBody>
      </p:sp>
      <p:sp>
        <p:nvSpPr>
          <p:cNvPr id="22" name="AutoShape 20"/>
          <p:cNvSpPr>
            <a:spLocks noChangeArrowheads="1"/>
          </p:cNvSpPr>
          <p:nvPr userDrawn="1"/>
        </p:nvSpPr>
        <p:spPr bwMode="gray">
          <a:xfrm rot="2520000">
            <a:off x="2879158" y="2387890"/>
            <a:ext cx="1497623" cy="381000"/>
          </a:xfrm>
          <a:prstGeom prst="rightArrow">
            <a:avLst>
              <a:gd name="adj1" fmla="val 63333"/>
              <a:gd name="adj2" fmla="val 49582"/>
            </a:avLst>
          </a:prstGeom>
          <a:gradFill rotWithShape="1">
            <a:gsLst>
              <a:gs pos="0">
                <a:srgbClr val="DCDDDD"/>
              </a:gs>
              <a:gs pos="100000">
                <a:srgbClr val="97989A"/>
              </a:gs>
            </a:gsLst>
            <a:lin ang="0" scaled="1"/>
          </a:gradFill>
          <a:ln w="6350" algn="ctr">
            <a:noFill/>
            <a:miter lim="800000"/>
            <a:headEnd/>
            <a:tailEnd/>
          </a:ln>
          <a:effectLst/>
        </p:spPr>
        <p:txBody>
          <a:bodyPr rot="10800000" wrap="none" anchor="ctr"/>
          <a:lstStyle/>
          <a:p>
            <a:endParaRPr lang="en-CA" dirty="0"/>
          </a:p>
        </p:txBody>
      </p:sp>
      <p:sp>
        <p:nvSpPr>
          <p:cNvPr id="23" name="AutoShape 17"/>
          <p:cNvSpPr>
            <a:spLocks noChangeArrowheads="1"/>
          </p:cNvSpPr>
          <p:nvPr userDrawn="1"/>
        </p:nvSpPr>
        <p:spPr bwMode="gray">
          <a:xfrm rot="19080000">
            <a:off x="2879158" y="4431706"/>
            <a:ext cx="1497623" cy="381000"/>
          </a:xfrm>
          <a:prstGeom prst="rightArrow">
            <a:avLst>
              <a:gd name="adj1" fmla="val 63333"/>
              <a:gd name="adj2" fmla="val 49582"/>
            </a:avLst>
          </a:prstGeom>
          <a:gradFill rotWithShape="1">
            <a:gsLst>
              <a:gs pos="0">
                <a:srgbClr val="DCDDDD"/>
              </a:gs>
              <a:gs pos="100000">
                <a:srgbClr val="97989A"/>
              </a:gs>
            </a:gsLst>
            <a:lin ang="0" scaled="1"/>
          </a:gradFill>
          <a:ln w="6350" algn="ctr">
            <a:noFill/>
            <a:miter lim="800000"/>
            <a:headEnd/>
            <a:tailEnd/>
          </a:ln>
          <a:effectLst/>
        </p:spPr>
        <p:txBody>
          <a:bodyPr rot="10800000" wrap="none" anchor="ctr"/>
          <a:lstStyle/>
          <a:p>
            <a:pPr marL="0" algn="l" defTabSz="914400" rtl="0" eaLnBrk="1" latinLnBrk="0" hangingPunct="1"/>
            <a:endParaRPr lang="en-CA" sz="1800" kern="1200" dirty="0">
              <a:solidFill>
                <a:schemeClr val="tx1"/>
              </a:solidFill>
              <a:latin typeface="+mn-lt"/>
              <a:ea typeface="+mn-ea"/>
              <a:cs typeface="+mn-cs"/>
            </a:endParaRPr>
          </a:p>
        </p:txBody>
      </p:sp>
      <p:sp>
        <p:nvSpPr>
          <p:cNvPr id="25" name="Text Placeholder 10"/>
          <p:cNvSpPr>
            <a:spLocks noGrp="1"/>
          </p:cNvSpPr>
          <p:nvPr userDrawn="1">
            <p:ph type="body" sz="quarter" idx="21"/>
          </p:nvPr>
        </p:nvSpPr>
        <p:spPr bwMode="gray">
          <a:xfrm>
            <a:off x="3822700" y="3187175"/>
            <a:ext cx="1441714" cy="821280"/>
          </a:xfrm>
          <a:prstGeom prst="ellipse">
            <a:avLst/>
          </a:prstGeom>
          <a:solidFill>
            <a:srgbClr val="AA5CAA"/>
          </a:solidFill>
          <a:ln>
            <a:noFill/>
          </a:ln>
        </p:spPr>
        <p:txBody>
          <a:bodyPr lIns="54000" tIns="54000" rIns="54000" bIns="54000" anchor="ctr" anchorCtr="1"/>
          <a:lstStyle>
            <a:lvl1pPr algn="ctr">
              <a:defRPr>
                <a:solidFill>
                  <a:schemeClr val="bg1"/>
                </a:solidFill>
              </a:defRPr>
            </a:lvl1pPr>
          </a:lstStyle>
          <a:p>
            <a:r>
              <a:rPr lang="en-GB" dirty="0" smtClean="0"/>
              <a:t>Text</a:t>
            </a:r>
            <a:endParaRPr lang="en-GB" dirty="0"/>
          </a:p>
        </p:txBody>
      </p:sp>
      <p:sp>
        <p:nvSpPr>
          <p:cNvPr id="29" name="Text Placeholder 20"/>
          <p:cNvSpPr>
            <a:spLocks noGrp="1"/>
          </p:cNvSpPr>
          <p:nvPr>
            <p:ph type="body" sz="quarter" idx="22"/>
          </p:nvPr>
        </p:nvSpPr>
        <p:spPr bwMode="gray">
          <a:xfrm>
            <a:off x="179388" y="1557337"/>
            <a:ext cx="3323022" cy="1944688"/>
          </a:xfrm>
          <a:solidFill>
            <a:schemeClr val="bg1"/>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30" name="Text Placeholder 20"/>
          <p:cNvSpPr>
            <a:spLocks noGrp="1"/>
          </p:cNvSpPr>
          <p:nvPr>
            <p:ph type="body" sz="quarter" idx="23"/>
          </p:nvPr>
        </p:nvSpPr>
        <p:spPr bwMode="gray">
          <a:xfrm>
            <a:off x="179388" y="4148137"/>
            <a:ext cx="3323022" cy="1944688"/>
          </a:xfrm>
          <a:solidFill>
            <a:schemeClr val="bg1"/>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31" name="Text Placeholder 20"/>
          <p:cNvSpPr>
            <a:spLocks noGrp="1"/>
          </p:cNvSpPr>
          <p:nvPr>
            <p:ph type="body" sz="quarter" idx="24"/>
          </p:nvPr>
        </p:nvSpPr>
        <p:spPr bwMode="gray">
          <a:xfrm>
            <a:off x="5570153" y="1557337"/>
            <a:ext cx="3323022" cy="1944688"/>
          </a:xfrm>
          <a:solidFill>
            <a:schemeClr val="bg1"/>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32" name="Text Placeholder 20"/>
          <p:cNvSpPr>
            <a:spLocks noGrp="1"/>
          </p:cNvSpPr>
          <p:nvPr>
            <p:ph type="body" sz="quarter" idx="25"/>
          </p:nvPr>
        </p:nvSpPr>
        <p:spPr bwMode="gray">
          <a:xfrm>
            <a:off x="5570153" y="4148137"/>
            <a:ext cx="3323022" cy="1944688"/>
          </a:xfrm>
          <a:solidFill>
            <a:schemeClr val="bg1"/>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35" name="Text Placeholder 20"/>
          <p:cNvSpPr>
            <a:spLocks noGrp="1"/>
          </p:cNvSpPr>
          <p:nvPr>
            <p:ph type="body" sz="quarter" idx="26"/>
          </p:nvPr>
        </p:nvSpPr>
        <p:spPr bwMode="gray">
          <a:xfrm>
            <a:off x="179388" y="1125538"/>
            <a:ext cx="332302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dirty="0" smtClean="0"/>
              <a:t>Click to edit Master text styles</a:t>
            </a:r>
          </a:p>
        </p:txBody>
      </p:sp>
      <p:sp>
        <p:nvSpPr>
          <p:cNvPr id="36" name="Text Placeholder 20"/>
          <p:cNvSpPr>
            <a:spLocks noGrp="1"/>
          </p:cNvSpPr>
          <p:nvPr>
            <p:ph type="body" sz="quarter" idx="27"/>
          </p:nvPr>
        </p:nvSpPr>
        <p:spPr bwMode="gray">
          <a:xfrm>
            <a:off x="5570153" y="1125538"/>
            <a:ext cx="332302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dirty="0" smtClean="0"/>
              <a:t>Click to edit Master text styles</a:t>
            </a:r>
          </a:p>
        </p:txBody>
      </p:sp>
      <p:sp>
        <p:nvSpPr>
          <p:cNvPr id="37" name="Text Placeholder 20"/>
          <p:cNvSpPr>
            <a:spLocks noGrp="1"/>
          </p:cNvSpPr>
          <p:nvPr>
            <p:ph type="body" sz="quarter" idx="28"/>
          </p:nvPr>
        </p:nvSpPr>
        <p:spPr bwMode="gray">
          <a:xfrm>
            <a:off x="179388" y="3716339"/>
            <a:ext cx="332302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dirty="0" smtClean="0"/>
              <a:t>Click to edit Master text styles</a:t>
            </a:r>
          </a:p>
        </p:txBody>
      </p:sp>
      <p:sp>
        <p:nvSpPr>
          <p:cNvPr id="38" name="Text Placeholder 20"/>
          <p:cNvSpPr>
            <a:spLocks noGrp="1"/>
          </p:cNvSpPr>
          <p:nvPr>
            <p:ph type="body" sz="quarter" idx="29"/>
          </p:nvPr>
        </p:nvSpPr>
        <p:spPr bwMode="gray">
          <a:xfrm>
            <a:off x="5570153" y="3716339"/>
            <a:ext cx="332302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dirty="0" smtClean="0"/>
              <a:t>Click to edit Master text styles</a:t>
            </a:r>
          </a:p>
        </p:txBody>
      </p:sp>
    </p:spTree>
    <p:extLst>
      <p:ext uri="{BB962C8B-B14F-4D97-AF65-F5344CB8AC3E}">
        <p14:creationId xmlns:p14="http://schemas.microsoft.com/office/powerpoint/2010/main" xmlns="" val="14794905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utline">
    <p:spTree>
      <p:nvGrpSpPr>
        <p:cNvPr id="1" name=""/>
        <p:cNvGrpSpPr/>
        <p:nvPr/>
      </p:nvGrpSpPr>
      <p:grpSpPr>
        <a:xfrm>
          <a:off x="0" y="0"/>
          <a:ext cx="0" cy="0"/>
          <a:chOff x="0" y="0"/>
          <a:chExt cx="0" cy="0"/>
        </a:xfrm>
      </p:grpSpPr>
      <p:sp>
        <p:nvSpPr>
          <p:cNvPr id="10" name="Title 9"/>
          <p:cNvSpPr>
            <a:spLocks noGrp="1"/>
          </p:cNvSpPr>
          <p:nvPr>
            <p:ph type="title"/>
          </p:nvPr>
        </p:nvSpPr>
        <p:spPr bwMode="gray"/>
        <p:txBody>
          <a:bodyPr/>
          <a:lstStyle/>
          <a:p>
            <a:r>
              <a:rPr lang="en-US" smtClean="0"/>
              <a:t>Click to edit Master title style</a:t>
            </a:r>
            <a:endParaRPr lang="en-GB"/>
          </a:p>
        </p:txBody>
      </p:sp>
      <p:sp>
        <p:nvSpPr>
          <p:cNvPr id="21" name="Text Placeholder 20"/>
          <p:cNvSpPr>
            <a:spLocks noGrp="1"/>
          </p:cNvSpPr>
          <p:nvPr>
            <p:ph type="body" sz="quarter" idx="21"/>
          </p:nvPr>
        </p:nvSpPr>
        <p:spPr bwMode="gray">
          <a:xfrm>
            <a:off x="173526" y="1557337"/>
            <a:ext cx="4254012" cy="4535488"/>
          </a:xfrm>
          <a:solidFill>
            <a:schemeClr val="bg1"/>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p:txBody>
      </p:sp>
      <p:sp>
        <p:nvSpPr>
          <p:cNvPr id="23" name="Text Placeholder 20"/>
          <p:cNvSpPr>
            <a:spLocks noGrp="1"/>
          </p:cNvSpPr>
          <p:nvPr>
            <p:ph type="body" sz="quarter" idx="22"/>
          </p:nvPr>
        </p:nvSpPr>
        <p:spPr bwMode="gray">
          <a:xfrm>
            <a:off x="4639162" y="1557337"/>
            <a:ext cx="4254012" cy="4535488"/>
          </a:xfrm>
          <a:solidFill>
            <a:schemeClr val="bg1"/>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p:txBody>
      </p:sp>
      <p:sp>
        <p:nvSpPr>
          <p:cNvPr id="29" name="Text Placeholder 20"/>
          <p:cNvSpPr>
            <a:spLocks noGrp="1"/>
          </p:cNvSpPr>
          <p:nvPr>
            <p:ph type="body" sz="quarter" idx="26"/>
          </p:nvPr>
        </p:nvSpPr>
        <p:spPr bwMode="gray">
          <a:xfrm>
            <a:off x="173526" y="1125538"/>
            <a:ext cx="425401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dirty="0" smtClean="0"/>
              <a:t>Click to edit Master text styles</a:t>
            </a:r>
          </a:p>
        </p:txBody>
      </p:sp>
      <p:sp>
        <p:nvSpPr>
          <p:cNvPr id="30" name="Text Placeholder 20"/>
          <p:cNvSpPr>
            <a:spLocks noGrp="1"/>
          </p:cNvSpPr>
          <p:nvPr>
            <p:ph type="body" sz="quarter" idx="27"/>
          </p:nvPr>
        </p:nvSpPr>
        <p:spPr bwMode="gray">
          <a:xfrm>
            <a:off x="4639163" y="1125538"/>
            <a:ext cx="425401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dirty="0" smtClean="0"/>
              <a:t>Click to edit Master text styles</a:t>
            </a:r>
          </a:p>
        </p:txBody>
      </p:sp>
    </p:spTree>
    <p:extLst>
      <p:ext uri="{BB962C8B-B14F-4D97-AF65-F5344CB8AC3E}">
        <p14:creationId xmlns:p14="http://schemas.microsoft.com/office/powerpoint/2010/main" xmlns="" val="21058271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utline 2">
    <p:spTree>
      <p:nvGrpSpPr>
        <p:cNvPr id="1" name=""/>
        <p:cNvGrpSpPr/>
        <p:nvPr/>
      </p:nvGrpSpPr>
      <p:grpSpPr>
        <a:xfrm>
          <a:off x="0" y="0"/>
          <a:ext cx="0" cy="0"/>
          <a:chOff x="0" y="0"/>
          <a:chExt cx="0" cy="0"/>
        </a:xfrm>
      </p:grpSpPr>
      <p:sp>
        <p:nvSpPr>
          <p:cNvPr id="10" name="Title 9"/>
          <p:cNvSpPr>
            <a:spLocks noGrp="1"/>
          </p:cNvSpPr>
          <p:nvPr>
            <p:ph type="title"/>
          </p:nvPr>
        </p:nvSpPr>
        <p:spPr bwMode="gray"/>
        <p:txBody>
          <a:bodyPr/>
          <a:lstStyle/>
          <a:p>
            <a:r>
              <a:rPr lang="en-US" smtClean="0"/>
              <a:t>Click to edit Master title style</a:t>
            </a:r>
            <a:endParaRPr lang="en-GB"/>
          </a:p>
        </p:txBody>
      </p:sp>
      <p:sp>
        <p:nvSpPr>
          <p:cNvPr id="21" name="Text Placeholder 20"/>
          <p:cNvSpPr>
            <a:spLocks noGrp="1"/>
          </p:cNvSpPr>
          <p:nvPr>
            <p:ph type="body" sz="quarter" idx="21"/>
          </p:nvPr>
        </p:nvSpPr>
        <p:spPr bwMode="gray">
          <a:xfrm>
            <a:off x="173526" y="1557337"/>
            <a:ext cx="4254012" cy="1944688"/>
          </a:xfrm>
          <a:solidFill>
            <a:schemeClr val="bg1"/>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3" name="Text Placeholder 20"/>
          <p:cNvSpPr>
            <a:spLocks noGrp="1"/>
          </p:cNvSpPr>
          <p:nvPr>
            <p:ph type="body" sz="quarter" idx="22"/>
          </p:nvPr>
        </p:nvSpPr>
        <p:spPr bwMode="gray">
          <a:xfrm>
            <a:off x="4639162" y="1557337"/>
            <a:ext cx="4254012" cy="1944688"/>
          </a:xfrm>
          <a:solidFill>
            <a:schemeClr val="bg1"/>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5" name="Text Placeholder 20"/>
          <p:cNvSpPr>
            <a:spLocks noGrp="1"/>
          </p:cNvSpPr>
          <p:nvPr>
            <p:ph type="body" sz="quarter" idx="23"/>
          </p:nvPr>
        </p:nvSpPr>
        <p:spPr bwMode="gray">
          <a:xfrm>
            <a:off x="173526" y="4148137"/>
            <a:ext cx="4254012" cy="1944688"/>
          </a:xfrm>
          <a:solidFill>
            <a:srgbClr val="BFDEE4"/>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6" name="Text Placeholder 20"/>
          <p:cNvSpPr>
            <a:spLocks noGrp="1"/>
          </p:cNvSpPr>
          <p:nvPr>
            <p:ph type="body" sz="quarter" idx="24"/>
          </p:nvPr>
        </p:nvSpPr>
        <p:spPr bwMode="gray">
          <a:xfrm>
            <a:off x="4639162" y="4148137"/>
            <a:ext cx="4254012" cy="1944688"/>
          </a:xfrm>
          <a:solidFill>
            <a:srgbClr val="BFDEE4"/>
          </a:solidFill>
          <a:ln w="12700">
            <a:solidFill>
              <a:srgbClr val="409DAD"/>
            </a:solidFill>
          </a:ln>
        </p:spPr>
        <p:txBody>
          <a:bodyPr lIns="54000" tIns="54000" rIns="54000" bIns="54000"/>
          <a:lstStyle>
            <a:lvl5pPr>
              <a:defRPr/>
            </a:lvl5pPr>
            <a:lvl6pPr>
              <a:defRPr baseline="0"/>
            </a:lvl6pPr>
            <a:lvl7pPr>
              <a:defRPr baseline="0"/>
            </a:lvl7pPr>
            <a:lvl8pPr>
              <a:defRPr baseline="0"/>
            </a:lvl8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9" name="Text Placeholder 20"/>
          <p:cNvSpPr>
            <a:spLocks noGrp="1"/>
          </p:cNvSpPr>
          <p:nvPr>
            <p:ph type="body" sz="quarter" idx="26"/>
          </p:nvPr>
        </p:nvSpPr>
        <p:spPr bwMode="gray">
          <a:xfrm>
            <a:off x="173526" y="1125538"/>
            <a:ext cx="425401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dirty="0" smtClean="0"/>
              <a:t>Click to edit Master text styles</a:t>
            </a:r>
          </a:p>
        </p:txBody>
      </p:sp>
      <p:sp>
        <p:nvSpPr>
          <p:cNvPr id="30" name="Text Placeholder 20"/>
          <p:cNvSpPr>
            <a:spLocks noGrp="1"/>
          </p:cNvSpPr>
          <p:nvPr>
            <p:ph type="body" sz="quarter" idx="27"/>
          </p:nvPr>
        </p:nvSpPr>
        <p:spPr bwMode="gray">
          <a:xfrm>
            <a:off x="4639163" y="1125538"/>
            <a:ext cx="425401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dirty="0" smtClean="0"/>
              <a:t>Click to edit Master text styles</a:t>
            </a:r>
          </a:p>
        </p:txBody>
      </p:sp>
      <p:sp>
        <p:nvSpPr>
          <p:cNvPr id="31" name="Text Placeholder 20"/>
          <p:cNvSpPr>
            <a:spLocks noGrp="1"/>
          </p:cNvSpPr>
          <p:nvPr>
            <p:ph type="body" sz="quarter" idx="28"/>
          </p:nvPr>
        </p:nvSpPr>
        <p:spPr bwMode="gray">
          <a:xfrm>
            <a:off x="173526" y="3716339"/>
            <a:ext cx="425401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dirty="0" smtClean="0"/>
              <a:t>Click to edit Master text styles</a:t>
            </a:r>
          </a:p>
        </p:txBody>
      </p:sp>
      <p:sp>
        <p:nvSpPr>
          <p:cNvPr id="32" name="Text Placeholder 20"/>
          <p:cNvSpPr>
            <a:spLocks noGrp="1"/>
          </p:cNvSpPr>
          <p:nvPr>
            <p:ph type="body" sz="quarter" idx="29"/>
          </p:nvPr>
        </p:nvSpPr>
        <p:spPr bwMode="gray">
          <a:xfrm>
            <a:off x="4639163" y="3716339"/>
            <a:ext cx="4254012" cy="359817"/>
          </a:xfrm>
          <a:solidFill>
            <a:srgbClr val="409DAD"/>
          </a:solidFill>
          <a:ln w="12700">
            <a:solidFill>
              <a:srgbClr val="409DAD"/>
            </a:solidFill>
          </a:ln>
        </p:spPr>
        <p:txBody>
          <a:bodyPr vert="horz" lIns="0" tIns="0" rIns="0" bIns="0" rtlCol="0" anchor="ctr" anchorCtr="1">
            <a:normAutofit/>
          </a:bodyPr>
          <a:lstStyle>
            <a:lvl1pPr>
              <a:defRPr lang="en-US" sz="1400" b="1" kern="1200" noProof="0" dirty="0" smtClean="0">
                <a:solidFill>
                  <a:schemeClr val="bg1"/>
                </a:solidFill>
                <a:latin typeface="Arial" pitchFamily="34" charset="0"/>
                <a:ea typeface="+mn-ea"/>
                <a:cs typeface="Arial" pitchFamily="34" charset="0"/>
              </a:defRPr>
            </a:lvl1pPr>
            <a:lvl5pPr>
              <a:defRPr/>
            </a:lvl5pPr>
            <a:lvl6pPr>
              <a:defRPr baseline="0"/>
            </a:lvl6pPr>
            <a:lvl7pPr>
              <a:defRPr baseline="0"/>
            </a:lvl7pPr>
            <a:lvl8pPr>
              <a:defRPr baseline="0"/>
            </a:lvl8pPr>
          </a:lstStyle>
          <a:p>
            <a:pPr marL="0" lvl="0" indent="0" algn="l" defTabSz="914400" rtl="0" eaLnBrk="1" latinLnBrk="0" hangingPunct="1">
              <a:lnSpc>
                <a:spcPct val="100000"/>
              </a:lnSpc>
              <a:spcBef>
                <a:spcPts val="600"/>
              </a:spcBef>
              <a:buFont typeface="Arial" pitchFamily="34" charset="0"/>
              <a:buNone/>
            </a:pPr>
            <a:r>
              <a:rPr lang="en-US" dirty="0" smtClean="0"/>
              <a:t>Click to edit Master text styles</a:t>
            </a:r>
          </a:p>
        </p:txBody>
      </p:sp>
    </p:spTree>
    <p:extLst>
      <p:ext uri="{BB962C8B-B14F-4D97-AF65-F5344CB8AC3E}">
        <p14:creationId xmlns:p14="http://schemas.microsoft.com/office/powerpoint/2010/main" xmlns="" val="696966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sp>
        <p:nvSpPr>
          <p:cNvPr id="9" name="Freeform 12"/>
          <p:cNvSpPr>
            <a:spLocks noChangeAspect="1"/>
          </p:cNvSpPr>
          <p:nvPr userDrawn="1"/>
        </p:nvSpPr>
        <p:spPr bwMode="gray">
          <a:xfrm>
            <a:off x="0" y="0"/>
            <a:ext cx="4835525" cy="5395913"/>
          </a:xfrm>
          <a:custGeom>
            <a:avLst/>
            <a:gdLst/>
            <a:ahLst/>
            <a:cxnLst>
              <a:cxn ang="0">
                <a:pos x="24671" y="0"/>
              </a:cxn>
              <a:cxn ang="0">
                <a:pos x="0" y="0"/>
              </a:cxn>
              <a:cxn ang="0">
                <a:pos x="0" y="27539"/>
              </a:cxn>
              <a:cxn ang="0">
                <a:pos x="16529" y="27539"/>
              </a:cxn>
              <a:cxn ang="0">
                <a:pos x="24671" y="0"/>
              </a:cxn>
            </a:cxnLst>
            <a:rect l="0" t="0" r="r" b="b"/>
            <a:pathLst>
              <a:path w="24671" h="27539">
                <a:moveTo>
                  <a:pt x="24671" y="0"/>
                </a:moveTo>
                <a:lnTo>
                  <a:pt x="0" y="0"/>
                </a:lnTo>
                <a:lnTo>
                  <a:pt x="0" y="27539"/>
                </a:lnTo>
                <a:lnTo>
                  <a:pt x="16529" y="27539"/>
                </a:lnTo>
                <a:lnTo>
                  <a:pt x="24671"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6" name="Title 9"/>
          <p:cNvSpPr>
            <a:spLocks noGrp="1"/>
          </p:cNvSpPr>
          <p:nvPr>
            <p:ph type="title"/>
          </p:nvPr>
        </p:nvSpPr>
        <p:spPr bwMode="gray">
          <a:xfrm>
            <a:off x="324000" y="1556792"/>
            <a:ext cx="3461923" cy="2016224"/>
          </a:xfrm>
          <a:noFill/>
          <a:ln w="9525">
            <a:noFill/>
            <a:miter lim="800000"/>
            <a:headEnd/>
            <a:tailEnd/>
          </a:ln>
        </p:spPr>
        <p:txBody>
          <a:bodyPr vert="horz" wrap="square" lIns="0" tIns="0" rIns="0" bIns="0" numCol="1" anchor="t" anchorCtr="0" compatLnSpc="1">
            <a:prstTxWarp prst="textNoShape">
              <a:avLst/>
            </a:prstTxWarp>
            <a:normAutofit/>
          </a:bodyPr>
          <a:lstStyle>
            <a:lvl1pPr algn="l" rtl="0" eaLnBrk="1" fontAlgn="base" hangingPunct="1">
              <a:spcBef>
                <a:spcPct val="40000"/>
              </a:spcBef>
              <a:spcAft>
                <a:spcPct val="0"/>
              </a:spcAft>
              <a:defRPr lang="en-GB" sz="3000" b="1" dirty="0" smtClean="0">
                <a:solidFill>
                  <a:schemeClr val="bg1"/>
                </a:solidFill>
                <a:latin typeface="+mj-lt"/>
                <a:ea typeface="+mj-ea"/>
                <a:cs typeface="+mj-cs"/>
              </a:defRPr>
            </a:lvl1pPr>
            <a:lvl2pPr>
              <a:defRPr lang="en-GB" sz="3000" b="1" dirty="0">
                <a:solidFill>
                  <a:schemeClr val="bg1"/>
                </a:solidFill>
                <a:latin typeface="+mj-lt"/>
              </a:defRPr>
            </a:lvl2pPr>
            <a:lvl3pPr>
              <a:defRPr lang="en-GB" sz="3000" b="1" dirty="0">
                <a:solidFill>
                  <a:schemeClr val="bg1"/>
                </a:solidFill>
                <a:latin typeface="+mj-lt"/>
              </a:defRPr>
            </a:lvl3pPr>
            <a:lvl4pPr>
              <a:defRPr lang="en-GB" sz="3000" b="1" dirty="0">
                <a:solidFill>
                  <a:schemeClr val="bg1"/>
                </a:solidFill>
                <a:latin typeface="+mj-lt"/>
              </a:defRPr>
            </a:lvl4pPr>
            <a:lvl5pPr>
              <a:defRPr lang="en-GB" sz="3000" b="1" dirty="0">
                <a:solidFill>
                  <a:schemeClr val="bg1"/>
                </a:solidFill>
                <a:latin typeface="+mj-lt"/>
              </a:defRPr>
            </a:lvl5pPr>
            <a:lvl6pPr>
              <a:defRPr lang="en-GB" sz="3000" b="1" dirty="0">
                <a:solidFill>
                  <a:schemeClr val="bg1"/>
                </a:solidFill>
                <a:latin typeface="+mj-lt"/>
              </a:defRPr>
            </a:lvl6pPr>
            <a:lvl7pPr>
              <a:defRPr lang="en-GB" sz="3000" b="1" dirty="0">
                <a:solidFill>
                  <a:schemeClr val="bg1"/>
                </a:solidFill>
                <a:latin typeface="+mj-lt"/>
              </a:defRPr>
            </a:lvl7pPr>
            <a:lvl8pPr>
              <a:defRPr lang="en-GB" sz="3000" b="1" dirty="0">
                <a:solidFill>
                  <a:schemeClr val="bg1"/>
                </a:solidFill>
                <a:latin typeface="+mj-lt"/>
              </a:defRPr>
            </a:lvl8pPr>
            <a:lvl9pPr>
              <a:defRPr sz="3000">
                <a:solidFill>
                  <a:schemeClr val="bg1"/>
                </a:solidFill>
              </a:defRPr>
            </a:lvl9pPr>
          </a:lstStyle>
          <a:p>
            <a:pPr lvl="0"/>
            <a:r>
              <a:rPr lang="en-US" dirty="0" smtClean="0"/>
              <a:t>Click to edit Master title style</a:t>
            </a:r>
            <a:endParaRPr lang="en-GB" dirty="0"/>
          </a:p>
        </p:txBody>
      </p:sp>
      <p:sp>
        <p:nvSpPr>
          <p:cNvPr id="7" name="Text Placeholder 16"/>
          <p:cNvSpPr>
            <a:spLocks noGrp="1"/>
          </p:cNvSpPr>
          <p:nvPr>
            <p:ph type="body" sz="quarter" idx="10"/>
          </p:nvPr>
        </p:nvSpPr>
        <p:spPr bwMode="gray">
          <a:xfrm>
            <a:off x="324000" y="3789040"/>
            <a:ext cx="3029875" cy="1079823"/>
          </a:xfrm>
          <a:noFill/>
          <a:ln w="9525">
            <a:noFill/>
            <a:miter lim="800000"/>
            <a:headEnd/>
            <a:tailEnd/>
          </a:ln>
        </p:spPr>
        <p:txBody>
          <a:bodyPr vert="horz" wrap="square" lIns="0" tIns="0" rIns="0" bIns="0" numCol="1" anchor="t" anchorCtr="0" compatLnSpc="1">
            <a:prstTxWarp prst="textNoShape">
              <a:avLst/>
            </a:prstTxWarp>
            <a:normAutofit/>
          </a:bodyPr>
          <a:lstStyle>
            <a:lvl1pPr marL="0" indent="0" algn="l" rtl="0" eaLnBrk="1" fontAlgn="base" hangingPunct="1">
              <a:lnSpc>
                <a:spcPct val="110000"/>
              </a:lnSpc>
              <a:spcBef>
                <a:spcPts val="600"/>
              </a:spcBef>
              <a:spcAft>
                <a:spcPct val="0"/>
              </a:spcAft>
              <a:defRPr lang="en-US" sz="1200" b="0" dirty="0" smtClean="0">
                <a:solidFill>
                  <a:schemeClr val="bg1"/>
                </a:solidFill>
                <a:latin typeface="+mn-lt"/>
                <a:ea typeface="+mn-ea"/>
                <a:cs typeface="+mn-cs"/>
              </a:defRPr>
            </a:lvl1pPr>
            <a:lvl2pPr>
              <a:defRPr lang="en-US" sz="1200" b="0" kern="1200" noProof="0" dirty="0" smtClean="0">
                <a:solidFill>
                  <a:schemeClr val="bg1"/>
                </a:solidFill>
                <a:latin typeface="+mn-lt"/>
                <a:ea typeface="+mn-ea"/>
                <a:cs typeface="+mn-cs"/>
              </a:defRPr>
            </a:lvl2pPr>
            <a:lvl3pPr>
              <a:defRPr lang="en-US" sz="1200" b="0" kern="1200" noProof="0" dirty="0" smtClean="0">
                <a:solidFill>
                  <a:schemeClr val="bg1"/>
                </a:solidFill>
                <a:latin typeface="+mn-lt"/>
                <a:ea typeface="+mn-ea"/>
                <a:cs typeface="+mn-cs"/>
              </a:defRPr>
            </a:lvl3pPr>
            <a:lvl4pPr>
              <a:defRPr lang="en-US" sz="1200" b="0" kern="1200" noProof="0" dirty="0" smtClean="0">
                <a:solidFill>
                  <a:schemeClr val="bg1"/>
                </a:solidFill>
                <a:latin typeface="+mn-lt"/>
                <a:ea typeface="+mn-ea"/>
                <a:cs typeface="+mn-cs"/>
              </a:defRPr>
            </a:lvl4pPr>
            <a:lvl5pPr>
              <a:defRPr lang="en-US" sz="1200" b="0" kern="1200" noProof="0" dirty="0" smtClean="0">
                <a:solidFill>
                  <a:schemeClr val="bg1"/>
                </a:solidFill>
                <a:latin typeface="+mn-lt"/>
                <a:ea typeface="+mn-ea"/>
                <a:cs typeface="+mn-cs"/>
              </a:defRPr>
            </a:lvl5pPr>
            <a:lvl6pPr>
              <a:defRPr lang="en-US" sz="1200" b="0" kern="1200" noProof="0" dirty="0" smtClean="0">
                <a:solidFill>
                  <a:schemeClr val="bg1"/>
                </a:solidFill>
                <a:latin typeface="+mn-lt"/>
                <a:ea typeface="+mn-ea"/>
                <a:cs typeface="+mn-cs"/>
              </a:defRPr>
            </a:lvl6pPr>
            <a:lvl7pPr>
              <a:defRPr lang="en-US" sz="1200" b="0" kern="1200" noProof="0" dirty="0" smtClean="0">
                <a:solidFill>
                  <a:schemeClr val="bg1"/>
                </a:solidFill>
                <a:latin typeface="+mn-lt"/>
                <a:ea typeface="+mn-ea"/>
                <a:cs typeface="+mn-cs"/>
              </a:defRPr>
            </a:lvl7pPr>
            <a:lvl8pPr>
              <a:defRPr lang="en-US" sz="1200" b="0" kern="1200" noProof="0" dirty="0" smtClean="0">
                <a:solidFill>
                  <a:schemeClr val="bg1"/>
                </a:solidFill>
                <a:latin typeface="+mn-lt"/>
                <a:ea typeface="+mn-ea"/>
                <a:cs typeface="+mn-cs"/>
              </a:defRPr>
            </a:lvl8pPr>
            <a:lvl9pPr>
              <a:defRPr lang="en-US" sz="1200" b="0" kern="1200" noProof="0" dirty="0" smtClean="0">
                <a:solidFill>
                  <a:schemeClr val="bg1"/>
                </a:solidFill>
                <a:latin typeface="+mn-lt"/>
                <a:ea typeface="+mn-ea"/>
                <a:cs typeface="+mn-cs"/>
              </a:defRPr>
            </a:lvl9pPr>
          </a:lstStyle>
          <a:p>
            <a:pPr lvl="0"/>
            <a:r>
              <a:rPr lang="en-US" dirty="0" smtClean="0"/>
              <a:t>Click to edit Master text styles</a:t>
            </a:r>
          </a:p>
        </p:txBody>
      </p:sp>
      <p:grpSp>
        <p:nvGrpSpPr>
          <p:cNvPr id="10" name="Group 11"/>
          <p:cNvGrpSpPr>
            <a:grpSpLocks noChangeAspect="1"/>
          </p:cNvGrpSpPr>
          <p:nvPr userDrawn="1"/>
        </p:nvGrpSpPr>
        <p:grpSpPr>
          <a:xfrm>
            <a:off x="128464" y="0"/>
            <a:ext cx="2592388" cy="1530350"/>
            <a:chOff x="-2592388" y="0"/>
            <a:chExt cx="2592388" cy="1530350"/>
          </a:xfrm>
          <a:solidFill>
            <a:schemeClr val="bg1"/>
          </a:solidFill>
        </p:grpSpPr>
        <p:sp>
          <p:nvSpPr>
            <p:cNvPr id="13" name="Freeform 14"/>
            <p:cNvSpPr>
              <a:spLocks noEditPoints="1"/>
            </p:cNvSpPr>
            <p:nvPr userDrawn="1"/>
          </p:nvSpPr>
          <p:spPr bwMode="auto">
            <a:xfrm>
              <a:off x="-2384425" y="393700"/>
              <a:ext cx="2119313" cy="776288"/>
            </a:xfrm>
            <a:custGeom>
              <a:avLst/>
              <a:gdLst/>
              <a:ahLst/>
              <a:cxnLst>
                <a:cxn ang="0">
                  <a:pos x="2851" y="1035"/>
                </a:cxn>
                <a:cxn ang="0">
                  <a:pos x="3588" y="28"/>
                </a:cxn>
                <a:cxn ang="0">
                  <a:pos x="2718" y="826"/>
                </a:cxn>
                <a:cxn ang="0">
                  <a:pos x="1973" y="28"/>
                </a:cxn>
                <a:cxn ang="0">
                  <a:pos x="1663" y="659"/>
                </a:cxn>
                <a:cxn ang="0">
                  <a:pos x="1850" y="28"/>
                </a:cxn>
                <a:cxn ang="0">
                  <a:pos x="1165" y="1000"/>
                </a:cxn>
                <a:cxn ang="0">
                  <a:pos x="1334" y="806"/>
                </a:cxn>
                <a:cxn ang="0">
                  <a:pos x="479" y="1047"/>
                </a:cxn>
                <a:cxn ang="0">
                  <a:pos x="980" y="699"/>
                </a:cxn>
                <a:cxn ang="0">
                  <a:pos x="2747" y="0"/>
                </a:cxn>
                <a:cxn ang="0">
                  <a:pos x="1009" y="0"/>
                </a:cxn>
                <a:cxn ang="0">
                  <a:pos x="665" y="1435"/>
                </a:cxn>
                <a:cxn ang="0">
                  <a:pos x="1150" y="1133"/>
                </a:cxn>
                <a:cxn ang="0">
                  <a:pos x="1980" y="1434"/>
                </a:cxn>
                <a:cxn ang="0">
                  <a:pos x="2963" y="1451"/>
                </a:cxn>
                <a:cxn ang="0">
                  <a:pos x="348" y="2092"/>
                </a:cxn>
                <a:cxn ang="0">
                  <a:pos x="395" y="2104"/>
                </a:cxn>
                <a:cxn ang="0">
                  <a:pos x="880" y="1895"/>
                </a:cxn>
                <a:cxn ang="0">
                  <a:pos x="584" y="1895"/>
                </a:cxn>
                <a:cxn ang="0">
                  <a:pos x="645" y="2088"/>
                </a:cxn>
                <a:cxn ang="0">
                  <a:pos x="813" y="2088"/>
                </a:cxn>
                <a:cxn ang="0">
                  <a:pos x="935" y="1790"/>
                </a:cxn>
                <a:cxn ang="0">
                  <a:pos x="1104" y="1929"/>
                </a:cxn>
                <a:cxn ang="0">
                  <a:pos x="1151" y="1938"/>
                </a:cxn>
                <a:cxn ang="0">
                  <a:pos x="1504" y="2134"/>
                </a:cxn>
                <a:cxn ang="0">
                  <a:pos x="1370" y="2132"/>
                </a:cxn>
                <a:cxn ang="0">
                  <a:pos x="1428" y="1940"/>
                </a:cxn>
                <a:cxn ang="0">
                  <a:pos x="1719" y="1895"/>
                </a:cxn>
                <a:cxn ang="0">
                  <a:pos x="1803" y="2052"/>
                </a:cxn>
                <a:cxn ang="0">
                  <a:pos x="2137" y="1923"/>
                </a:cxn>
                <a:cxn ang="0">
                  <a:pos x="1881" y="2136"/>
                </a:cxn>
                <a:cxn ang="0">
                  <a:pos x="2253" y="2017"/>
                </a:cxn>
                <a:cxn ang="0">
                  <a:pos x="2503" y="1888"/>
                </a:cxn>
                <a:cxn ang="0">
                  <a:pos x="2740" y="2092"/>
                </a:cxn>
                <a:cxn ang="0">
                  <a:pos x="2787" y="2104"/>
                </a:cxn>
                <a:cxn ang="0">
                  <a:pos x="3126" y="2134"/>
                </a:cxn>
                <a:cxn ang="0">
                  <a:pos x="2992" y="2132"/>
                </a:cxn>
                <a:cxn ang="0">
                  <a:pos x="3051" y="1940"/>
                </a:cxn>
                <a:cxn ang="0">
                  <a:pos x="3441" y="1989"/>
                </a:cxn>
                <a:cxn ang="0">
                  <a:pos x="3257" y="1790"/>
                </a:cxn>
                <a:cxn ang="0">
                  <a:pos x="168" y="2120"/>
                </a:cxn>
                <a:cxn ang="0">
                  <a:pos x="3742" y="1935"/>
                </a:cxn>
                <a:cxn ang="0">
                  <a:pos x="3624" y="2110"/>
                </a:cxn>
                <a:cxn ang="0">
                  <a:pos x="3857" y="2017"/>
                </a:cxn>
                <a:cxn ang="0">
                  <a:pos x="4180" y="1894"/>
                </a:cxn>
                <a:cxn ang="0">
                  <a:pos x="4515" y="2136"/>
                </a:cxn>
                <a:cxn ang="0">
                  <a:pos x="4289" y="1939"/>
                </a:cxn>
                <a:cxn ang="0">
                  <a:pos x="4846" y="2010"/>
                </a:cxn>
                <a:cxn ang="0">
                  <a:pos x="4741" y="1935"/>
                </a:cxn>
                <a:cxn ang="0">
                  <a:pos x="4936" y="1789"/>
                </a:cxn>
                <a:cxn ang="0">
                  <a:pos x="5002" y="2021"/>
                </a:cxn>
                <a:cxn ang="0">
                  <a:pos x="5080" y="1988"/>
                </a:cxn>
                <a:cxn ang="0">
                  <a:pos x="5388" y="2136"/>
                </a:cxn>
                <a:cxn ang="0">
                  <a:pos x="5625" y="1893"/>
                </a:cxn>
                <a:cxn ang="0">
                  <a:pos x="5573" y="1790"/>
                </a:cxn>
                <a:cxn ang="0">
                  <a:pos x="5710" y="1848"/>
                </a:cxn>
                <a:cxn ang="0">
                  <a:pos x="5786" y="2086"/>
                </a:cxn>
                <a:cxn ang="0">
                  <a:pos x="5835" y="2229"/>
                </a:cxn>
              </a:cxnLst>
              <a:rect l="0" t="0" r="r" b="b"/>
              <a:pathLst>
                <a:path w="6099" h="2232">
                  <a:moveTo>
                    <a:pt x="3588" y="1105"/>
                  </a:moveTo>
                  <a:cubicBezTo>
                    <a:pt x="3401" y="1105"/>
                    <a:pt x="3401" y="1105"/>
                    <a:pt x="3401" y="1105"/>
                  </a:cubicBezTo>
                  <a:cubicBezTo>
                    <a:pt x="3431" y="981"/>
                    <a:pt x="3431" y="981"/>
                    <a:pt x="3431" y="981"/>
                  </a:cubicBezTo>
                  <a:cubicBezTo>
                    <a:pt x="3055" y="981"/>
                    <a:pt x="3055" y="981"/>
                    <a:pt x="3055" y="981"/>
                  </a:cubicBezTo>
                  <a:cubicBezTo>
                    <a:pt x="3024" y="1105"/>
                    <a:pt x="3024" y="1105"/>
                    <a:pt x="3024" y="1105"/>
                  </a:cubicBezTo>
                  <a:cubicBezTo>
                    <a:pt x="2843" y="1105"/>
                    <a:pt x="2843" y="1105"/>
                    <a:pt x="2843" y="1105"/>
                  </a:cubicBezTo>
                  <a:cubicBezTo>
                    <a:pt x="2843" y="1079"/>
                    <a:pt x="2843" y="1079"/>
                    <a:pt x="2843" y="1079"/>
                  </a:cubicBezTo>
                  <a:cubicBezTo>
                    <a:pt x="2845" y="1065"/>
                    <a:pt x="2848" y="1051"/>
                    <a:pt x="2851" y="1035"/>
                  </a:cubicBezTo>
                  <a:cubicBezTo>
                    <a:pt x="2884" y="901"/>
                    <a:pt x="2972" y="769"/>
                    <a:pt x="3124" y="769"/>
                  </a:cubicBezTo>
                  <a:cubicBezTo>
                    <a:pt x="3185" y="769"/>
                    <a:pt x="3244" y="792"/>
                    <a:pt x="3236" y="875"/>
                  </a:cubicBezTo>
                  <a:cubicBezTo>
                    <a:pt x="3460" y="875"/>
                    <a:pt x="3460" y="875"/>
                    <a:pt x="3460" y="875"/>
                  </a:cubicBezTo>
                  <a:cubicBezTo>
                    <a:pt x="3469" y="836"/>
                    <a:pt x="3484" y="770"/>
                    <a:pt x="3441" y="709"/>
                  </a:cubicBezTo>
                  <a:cubicBezTo>
                    <a:pt x="3394" y="643"/>
                    <a:pt x="3298" y="616"/>
                    <a:pt x="3173" y="616"/>
                  </a:cubicBezTo>
                  <a:cubicBezTo>
                    <a:pt x="3084" y="616"/>
                    <a:pt x="2955" y="631"/>
                    <a:pt x="2843" y="704"/>
                  </a:cubicBezTo>
                  <a:cubicBezTo>
                    <a:pt x="2843" y="28"/>
                    <a:pt x="2843" y="28"/>
                    <a:pt x="2843" y="28"/>
                  </a:cubicBezTo>
                  <a:cubicBezTo>
                    <a:pt x="3588" y="28"/>
                    <a:pt x="3588" y="28"/>
                    <a:pt x="3588" y="28"/>
                  </a:cubicBezTo>
                  <a:lnTo>
                    <a:pt x="3588" y="1105"/>
                  </a:lnTo>
                  <a:close/>
                  <a:moveTo>
                    <a:pt x="3148" y="1287"/>
                  </a:moveTo>
                  <a:cubicBezTo>
                    <a:pt x="3106" y="1294"/>
                    <a:pt x="3063" y="1300"/>
                    <a:pt x="3023" y="1300"/>
                  </a:cubicBezTo>
                  <a:cubicBezTo>
                    <a:pt x="2915" y="1300"/>
                    <a:pt x="2840" y="1250"/>
                    <a:pt x="2839" y="1133"/>
                  </a:cubicBezTo>
                  <a:cubicBezTo>
                    <a:pt x="3186" y="1133"/>
                    <a:pt x="3186" y="1133"/>
                    <a:pt x="3186" y="1133"/>
                  </a:cubicBezTo>
                  <a:lnTo>
                    <a:pt x="3148" y="1287"/>
                  </a:lnTo>
                  <a:close/>
                  <a:moveTo>
                    <a:pt x="2718" y="672"/>
                  </a:moveTo>
                  <a:cubicBezTo>
                    <a:pt x="2718" y="826"/>
                    <a:pt x="2718" y="826"/>
                    <a:pt x="2718" y="826"/>
                  </a:cubicBezTo>
                  <a:cubicBezTo>
                    <a:pt x="2666" y="898"/>
                    <a:pt x="2634" y="976"/>
                    <a:pt x="2619" y="1040"/>
                  </a:cubicBezTo>
                  <a:cubicBezTo>
                    <a:pt x="2613" y="1061"/>
                    <a:pt x="2609" y="1083"/>
                    <a:pt x="2607" y="1105"/>
                  </a:cubicBezTo>
                  <a:cubicBezTo>
                    <a:pt x="2497" y="1105"/>
                    <a:pt x="2497" y="1105"/>
                    <a:pt x="2497" y="1105"/>
                  </a:cubicBezTo>
                  <a:cubicBezTo>
                    <a:pt x="2591" y="660"/>
                    <a:pt x="2591" y="660"/>
                    <a:pt x="2591" y="660"/>
                  </a:cubicBezTo>
                  <a:cubicBezTo>
                    <a:pt x="2276" y="660"/>
                    <a:pt x="2276" y="660"/>
                    <a:pt x="2276" y="660"/>
                  </a:cubicBezTo>
                  <a:cubicBezTo>
                    <a:pt x="1993" y="1105"/>
                    <a:pt x="1993" y="1105"/>
                    <a:pt x="1993" y="1105"/>
                  </a:cubicBezTo>
                  <a:cubicBezTo>
                    <a:pt x="1973" y="1105"/>
                    <a:pt x="1973" y="1105"/>
                    <a:pt x="1973" y="1105"/>
                  </a:cubicBezTo>
                  <a:cubicBezTo>
                    <a:pt x="1973" y="28"/>
                    <a:pt x="1973" y="28"/>
                    <a:pt x="1973" y="28"/>
                  </a:cubicBezTo>
                  <a:cubicBezTo>
                    <a:pt x="2718" y="28"/>
                    <a:pt x="2718" y="28"/>
                    <a:pt x="2718" y="28"/>
                  </a:cubicBezTo>
                  <a:lnTo>
                    <a:pt x="2718" y="672"/>
                  </a:lnTo>
                  <a:close/>
                  <a:moveTo>
                    <a:pt x="2302" y="1105"/>
                  </a:moveTo>
                  <a:cubicBezTo>
                    <a:pt x="2190" y="1105"/>
                    <a:pt x="2190" y="1105"/>
                    <a:pt x="2190" y="1105"/>
                  </a:cubicBezTo>
                  <a:cubicBezTo>
                    <a:pt x="2360" y="838"/>
                    <a:pt x="2360" y="838"/>
                    <a:pt x="2360" y="838"/>
                  </a:cubicBezTo>
                  <a:lnTo>
                    <a:pt x="2302" y="1105"/>
                  </a:lnTo>
                  <a:close/>
                  <a:moveTo>
                    <a:pt x="1850" y="659"/>
                  </a:moveTo>
                  <a:cubicBezTo>
                    <a:pt x="1663" y="659"/>
                    <a:pt x="1663" y="659"/>
                    <a:pt x="1663" y="659"/>
                  </a:cubicBezTo>
                  <a:cubicBezTo>
                    <a:pt x="1535" y="1105"/>
                    <a:pt x="1535" y="1105"/>
                    <a:pt x="1535" y="1105"/>
                  </a:cubicBezTo>
                  <a:cubicBezTo>
                    <a:pt x="1337" y="1105"/>
                    <a:pt x="1337" y="1105"/>
                    <a:pt x="1337" y="1105"/>
                  </a:cubicBezTo>
                  <a:cubicBezTo>
                    <a:pt x="1438" y="1068"/>
                    <a:pt x="1499" y="996"/>
                    <a:pt x="1518" y="890"/>
                  </a:cubicBezTo>
                  <a:cubicBezTo>
                    <a:pt x="1534" y="809"/>
                    <a:pt x="1527" y="755"/>
                    <a:pt x="1493" y="714"/>
                  </a:cubicBezTo>
                  <a:cubicBezTo>
                    <a:pt x="1443" y="654"/>
                    <a:pt x="1342" y="659"/>
                    <a:pt x="1253" y="659"/>
                  </a:cubicBezTo>
                  <a:cubicBezTo>
                    <a:pt x="1237" y="659"/>
                    <a:pt x="1105" y="659"/>
                    <a:pt x="1105" y="659"/>
                  </a:cubicBezTo>
                  <a:cubicBezTo>
                    <a:pt x="1105" y="28"/>
                    <a:pt x="1105" y="28"/>
                    <a:pt x="1105" y="28"/>
                  </a:cubicBezTo>
                  <a:cubicBezTo>
                    <a:pt x="1850" y="28"/>
                    <a:pt x="1850" y="28"/>
                    <a:pt x="1850" y="28"/>
                  </a:cubicBezTo>
                  <a:lnTo>
                    <a:pt x="1850" y="659"/>
                  </a:lnTo>
                  <a:close/>
                  <a:moveTo>
                    <a:pt x="1730" y="1105"/>
                  </a:moveTo>
                  <a:cubicBezTo>
                    <a:pt x="1809" y="826"/>
                    <a:pt x="1809" y="826"/>
                    <a:pt x="1809" y="826"/>
                  </a:cubicBezTo>
                  <a:cubicBezTo>
                    <a:pt x="1812" y="1105"/>
                    <a:pt x="1812" y="1105"/>
                    <a:pt x="1812" y="1105"/>
                  </a:cubicBezTo>
                  <a:lnTo>
                    <a:pt x="1730" y="1105"/>
                  </a:lnTo>
                  <a:close/>
                  <a:moveTo>
                    <a:pt x="1188" y="999"/>
                  </a:moveTo>
                  <a:cubicBezTo>
                    <a:pt x="1187" y="999"/>
                    <a:pt x="1187" y="999"/>
                    <a:pt x="1187" y="999"/>
                  </a:cubicBezTo>
                  <a:cubicBezTo>
                    <a:pt x="1180" y="999"/>
                    <a:pt x="1173" y="1000"/>
                    <a:pt x="1165" y="1000"/>
                  </a:cubicBezTo>
                  <a:cubicBezTo>
                    <a:pt x="1154" y="1000"/>
                    <a:pt x="1145" y="1000"/>
                    <a:pt x="1137" y="1000"/>
                  </a:cubicBezTo>
                  <a:cubicBezTo>
                    <a:pt x="1089" y="1000"/>
                    <a:pt x="1089" y="1000"/>
                    <a:pt x="1089" y="1000"/>
                  </a:cubicBezTo>
                  <a:cubicBezTo>
                    <a:pt x="1111" y="918"/>
                    <a:pt x="1111" y="918"/>
                    <a:pt x="1111" y="918"/>
                  </a:cubicBezTo>
                  <a:cubicBezTo>
                    <a:pt x="1122" y="878"/>
                    <a:pt x="1122" y="878"/>
                    <a:pt x="1122" y="878"/>
                  </a:cubicBezTo>
                  <a:cubicBezTo>
                    <a:pt x="1147" y="783"/>
                    <a:pt x="1147" y="783"/>
                    <a:pt x="1147" y="783"/>
                  </a:cubicBezTo>
                  <a:cubicBezTo>
                    <a:pt x="1158" y="783"/>
                    <a:pt x="1169" y="782"/>
                    <a:pt x="1179" y="782"/>
                  </a:cubicBezTo>
                  <a:cubicBezTo>
                    <a:pt x="1216" y="782"/>
                    <a:pt x="1216" y="782"/>
                    <a:pt x="1216" y="782"/>
                  </a:cubicBezTo>
                  <a:cubicBezTo>
                    <a:pt x="1279" y="782"/>
                    <a:pt x="1319" y="786"/>
                    <a:pt x="1334" y="806"/>
                  </a:cubicBezTo>
                  <a:cubicBezTo>
                    <a:pt x="1345" y="822"/>
                    <a:pt x="1343" y="848"/>
                    <a:pt x="1330" y="888"/>
                  </a:cubicBezTo>
                  <a:cubicBezTo>
                    <a:pt x="1308" y="957"/>
                    <a:pt x="1279" y="992"/>
                    <a:pt x="1188" y="999"/>
                  </a:cubicBezTo>
                  <a:moveTo>
                    <a:pt x="980" y="699"/>
                  </a:moveTo>
                  <a:cubicBezTo>
                    <a:pt x="969" y="737"/>
                    <a:pt x="969" y="737"/>
                    <a:pt x="969" y="737"/>
                  </a:cubicBezTo>
                  <a:cubicBezTo>
                    <a:pt x="862" y="1092"/>
                    <a:pt x="862" y="1092"/>
                    <a:pt x="862" y="1092"/>
                  </a:cubicBezTo>
                  <a:cubicBezTo>
                    <a:pt x="858" y="1105"/>
                    <a:pt x="858" y="1105"/>
                    <a:pt x="858" y="1105"/>
                  </a:cubicBezTo>
                  <a:cubicBezTo>
                    <a:pt x="507" y="1105"/>
                    <a:pt x="507" y="1105"/>
                    <a:pt x="507" y="1105"/>
                  </a:cubicBezTo>
                  <a:cubicBezTo>
                    <a:pt x="479" y="1047"/>
                    <a:pt x="479" y="1047"/>
                    <a:pt x="479" y="1047"/>
                  </a:cubicBezTo>
                  <a:cubicBezTo>
                    <a:pt x="858" y="660"/>
                    <a:pt x="858" y="660"/>
                    <a:pt x="858" y="660"/>
                  </a:cubicBezTo>
                  <a:cubicBezTo>
                    <a:pt x="615" y="660"/>
                    <a:pt x="615" y="660"/>
                    <a:pt x="615" y="660"/>
                  </a:cubicBezTo>
                  <a:cubicBezTo>
                    <a:pt x="319" y="979"/>
                    <a:pt x="319" y="979"/>
                    <a:pt x="319" y="979"/>
                  </a:cubicBezTo>
                  <a:cubicBezTo>
                    <a:pt x="415" y="660"/>
                    <a:pt x="415" y="660"/>
                    <a:pt x="415" y="660"/>
                  </a:cubicBezTo>
                  <a:cubicBezTo>
                    <a:pt x="235" y="660"/>
                    <a:pt x="235" y="660"/>
                    <a:pt x="235" y="660"/>
                  </a:cubicBezTo>
                  <a:cubicBezTo>
                    <a:pt x="235" y="28"/>
                    <a:pt x="235" y="28"/>
                    <a:pt x="235" y="28"/>
                  </a:cubicBezTo>
                  <a:cubicBezTo>
                    <a:pt x="980" y="28"/>
                    <a:pt x="980" y="28"/>
                    <a:pt x="980" y="28"/>
                  </a:cubicBezTo>
                  <a:lnTo>
                    <a:pt x="980" y="699"/>
                  </a:lnTo>
                  <a:close/>
                  <a:moveTo>
                    <a:pt x="281" y="1105"/>
                  </a:moveTo>
                  <a:cubicBezTo>
                    <a:pt x="282" y="1101"/>
                    <a:pt x="282" y="1101"/>
                    <a:pt x="282" y="1101"/>
                  </a:cubicBezTo>
                  <a:cubicBezTo>
                    <a:pt x="285" y="1105"/>
                    <a:pt x="285" y="1105"/>
                    <a:pt x="285" y="1105"/>
                  </a:cubicBezTo>
                  <a:lnTo>
                    <a:pt x="281" y="1105"/>
                  </a:lnTo>
                  <a:close/>
                  <a:moveTo>
                    <a:pt x="2814" y="0"/>
                  </a:moveTo>
                  <a:cubicBezTo>
                    <a:pt x="2814" y="724"/>
                    <a:pt x="2814" y="724"/>
                    <a:pt x="2814" y="724"/>
                  </a:cubicBezTo>
                  <a:cubicBezTo>
                    <a:pt x="2789" y="744"/>
                    <a:pt x="2767" y="765"/>
                    <a:pt x="2747" y="788"/>
                  </a:cubicBezTo>
                  <a:cubicBezTo>
                    <a:pt x="2747" y="0"/>
                    <a:pt x="2747" y="0"/>
                    <a:pt x="2747" y="0"/>
                  </a:cubicBezTo>
                  <a:cubicBezTo>
                    <a:pt x="1945" y="0"/>
                    <a:pt x="1945" y="0"/>
                    <a:pt x="1945" y="0"/>
                  </a:cubicBezTo>
                  <a:cubicBezTo>
                    <a:pt x="1945" y="659"/>
                    <a:pt x="1945" y="659"/>
                    <a:pt x="1945" y="659"/>
                  </a:cubicBezTo>
                  <a:cubicBezTo>
                    <a:pt x="1878" y="659"/>
                    <a:pt x="1878" y="659"/>
                    <a:pt x="1878" y="659"/>
                  </a:cubicBezTo>
                  <a:cubicBezTo>
                    <a:pt x="1878" y="0"/>
                    <a:pt x="1878" y="0"/>
                    <a:pt x="1878" y="0"/>
                  </a:cubicBezTo>
                  <a:cubicBezTo>
                    <a:pt x="1076" y="0"/>
                    <a:pt x="1076" y="0"/>
                    <a:pt x="1076" y="0"/>
                  </a:cubicBezTo>
                  <a:cubicBezTo>
                    <a:pt x="1076" y="660"/>
                    <a:pt x="1076" y="660"/>
                    <a:pt x="1076" y="660"/>
                  </a:cubicBezTo>
                  <a:cubicBezTo>
                    <a:pt x="1009" y="660"/>
                    <a:pt x="1009" y="660"/>
                    <a:pt x="1009" y="660"/>
                  </a:cubicBezTo>
                  <a:cubicBezTo>
                    <a:pt x="1009" y="0"/>
                    <a:pt x="1009" y="0"/>
                    <a:pt x="1009" y="0"/>
                  </a:cubicBezTo>
                  <a:cubicBezTo>
                    <a:pt x="207" y="0"/>
                    <a:pt x="207" y="0"/>
                    <a:pt x="207" y="0"/>
                  </a:cubicBezTo>
                  <a:cubicBezTo>
                    <a:pt x="207" y="753"/>
                    <a:pt x="207" y="753"/>
                    <a:pt x="207" y="753"/>
                  </a:cubicBezTo>
                  <a:cubicBezTo>
                    <a:pt x="2" y="1435"/>
                    <a:pt x="2" y="1435"/>
                    <a:pt x="2" y="1435"/>
                  </a:cubicBezTo>
                  <a:cubicBezTo>
                    <a:pt x="182" y="1435"/>
                    <a:pt x="182" y="1435"/>
                    <a:pt x="182" y="1435"/>
                  </a:cubicBezTo>
                  <a:cubicBezTo>
                    <a:pt x="273" y="1133"/>
                    <a:pt x="273" y="1133"/>
                    <a:pt x="273" y="1133"/>
                  </a:cubicBezTo>
                  <a:cubicBezTo>
                    <a:pt x="299" y="1133"/>
                    <a:pt x="299" y="1133"/>
                    <a:pt x="299" y="1133"/>
                  </a:cubicBezTo>
                  <a:cubicBezTo>
                    <a:pt x="448" y="1435"/>
                    <a:pt x="448" y="1435"/>
                    <a:pt x="448" y="1435"/>
                  </a:cubicBezTo>
                  <a:cubicBezTo>
                    <a:pt x="665" y="1435"/>
                    <a:pt x="665" y="1435"/>
                    <a:pt x="665" y="1435"/>
                  </a:cubicBezTo>
                  <a:cubicBezTo>
                    <a:pt x="520" y="1133"/>
                    <a:pt x="520" y="1133"/>
                    <a:pt x="520" y="1133"/>
                  </a:cubicBezTo>
                  <a:cubicBezTo>
                    <a:pt x="849" y="1133"/>
                    <a:pt x="849" y="1133"/>
                    <a:pt x="849" y="1133"/>
                  </a:cubicBezTo>
                  <a:cubicBezTo>
                    <a:pt x="758" y="1435"/>
                    <a:pt x="758" y="1435"/>
                    <a:pt x="758" y="1435"/>
                  </a:cubicBezTo>
                  <a:cubicBezTo>
                    <a:pt x="955" y="1435"/>
                    <a:pt x="955" y="1435"/>
                    <a:pt x="955" y="1435"/>
                  </a:cubicBezTo>
                  <a:cubicBezTo>
                    <a:pt x="1045" y="1134"/>
                    <a:pt x="1045" y="1134"/>
                    <a:pt x="1045" y="1134"/>
                  </a:cubicBezTo>
                  <a:cubicBezTo>
                    <a:pt x="1088" y="1134"/>
                    <a:pt x="1088" y="1134"/>
                    <a:pt x="1088" y="1134"/>
                  </a:cubicBezTo>
                  <a:cubicBezTo>
                    <a:pt x="1088" y="1133"/>
                    <a:pt x="1088" y="1133"/>
                    <a:pt x="1088" y="1133"/>
                  </a:cubicBezTo>
                  <a:cubicBezTo>
                    <a:pt x="1150" y="1133"/>
                    <a:pt x="1150" y="1133"/>
                    <a:pt x="1150" y="1133"/>
                  </a:cubicBezTo>
                  <a:cubicBezTo>
                    <a:pt x="1155" y="1133"/>
                    <a:pt x="1155" y="1133"/>
                    <a:pt x="1155" y="1133"/>
                  </a:cubicBezTo>
                  <a:cubicBezTo>
                    <a:pt x="1527" y="1133"/>
                    <a:pt x="1527" y="1133"/>
                    <a:pt x="1527" y="1133"/>
                  </a:cubicBezTo>
                  <a:cubicBezTo>
                    <a:pt x="1440" y="1434"/>
                    <a:pt x="1440" y="1434"/>
                    <a:pt x="1440" y="1434"/>
                  </a:cubicBezTo>
                  <a:cubicBezTo>
                    <a:pt x="1638" y="1434"/>
                    <a:pt x="1638" y="1434"/>
                    <a:pt x="1638" y="1434"/>
                  </a:cubicBezTo>
                  <a:cubicBezTo>
                    <a:pt x="1722" y="1133"/>
                    <a:pt x="1722" y="1133"/>
                    <a:pt x="1722" y="1133"/>
                  </a:cubicBezTo>
                  <a:cubicBezTo>
                    <a:pt x="1812" y="1133"/>
                    <a:pt x="1812" y="1133"/>
                    <a:pt x="1812" y="1133"/>
                  </a:cubicBezTo>
                  <a:cubicBezTo>
                    <a:pt x="1814" y="1434"/>
                    <a:pt x="1814" y="1434"/>
                    <a:pt x="1814" y="1434"/>
                  </a:cubicBezTo>
                  <a:cubicBezTo>
                    <a:pt x="1980" y="1434"/>
                    <a:pt x="1980" y="1434"/>
                    <a:pt x="1980" y="1434"/>
                  </a:cubicBezTo>
                  <a:cubicBezTo>
                    <a:pt x="2171" y="1133"/>
                    <a:pt x="2171" y="1133"/>
                    <a:pt x="2171" y="1133"/>
                  </a:cubicBezTo>
                  <a:cubicBezTo>
                    <a:pt x="2296" y="1133"/>
                    <a:pt x="2296" y="1133"/>
                    <a:pt x="2296" y="1133"/>
                  </a:cubicBezTo>
                  <a:cubicBezTo>
                    <a:pt x="2232" y="1434"/>
                    <a:pt x="2232" y="1434"/>
                    <a:pt x="2232" y="1434"/>
                  </a:cubicBezTo>
                  <a:cubicBezTo>
                    <a:pt x="2427" y="1434"/>
                    <a:pt x="2427" y="1434"/>
                    <a:pt x="2427" y="1434"/>
                  </a:cubicBezTo>
                  <a:cubicBezTo>
                    <a:pt x="2491" y="1133"/>
                    <a:pt x="2491" y="1133"/>
                    <a:pt x="2491" y="1133"/>
                  </a:cubicBezTo>
                  <a:cubicBezTo>
                    <a:pt x="2604" y="1133"/>
                    <a:pt x="2604" y="1133"/>
                    <a:pt x="2604" y="1133"/>
                  </a:cubicBezTo>
                  <a:cubicBezTo>
                    <a:pt x="2599" y="1226"/>
                    <a:pt x="2623" y="1311"/>
                    <a:pt x="2685" y="1368"/>
                  </a:cubicBezTo>
                  <a:cubicBezTo>
                    <a:pt x="2761" y="1438"/>
                    <a:pt x="2877" y="1451"/>
                    <a:pt x="2963" y="1451"/>
                  </a:cubicBezTo>
                  <a:cubicBezTo>
                    <a:pt x="3081" y="1451"/>
                    <a:pt x="3203" y="1434"/>
                    <a:pt x="3326" y="1407"/>
                  </a:cubicBezTo>
                  <a:cubicBezTo>
                    <a:pt x="3394" y="1133"/>
                    <a:pt x="3394" y="1133"/>
                    <a:pt x="3394" y="1133"/>
                  </a:cubicBezTo>
                  <a:cubicBezTo>
                    <a:pt x="3617" y="1133"/>
                    <a:pt x="3617" y="1133"/>
                    <a:pt x="3617" y="1133"/>
                  </a:cubicBezTo>
                  <a:cubicBezTo>
                    <a:pt x="3617" y="0"/>
                    <a:pt x="3617" y="0"/>
                    <a:pt x="3617" y="0"/>
                  </a:cubicBezTo>
                  <a:lnTo>
                    <a:pt x="2814" y="0"/>
                  </a:lnTo>
                  <a:close/>
                  <a:moveTo>
                    <a:pt x="351" y="1894"/>
                  </a:moveTo>
                  <a:cubicBezTo>
                    <a:pt x="321" y="2038"/>
                    <a:pt x="321" y="2038"/>
                    <a:pt x="321" y="2038"/>
                  </a:cubicBezTo>
                  <a:cubicBezTo>
                    <a:pt x="316" y="2060"/>
                    <a:pt x="309" y="2092"/>
                    <a:pt x="348" y="2092"/>
                  </a:cubicBezTo>
                  <a:cubicBezTo>
                    <a:pt x="393" y="2092"/>
                    <a:pt x="400" y="2058"/>
                    <a:pt x="409" y="2016"/>
                  </a:cubicBezTo>
                  <a:cubicBezTo>
                    <a:pt x="435" y="1894"/>
                    <a:pt x="435" y="1894"/>
                    <a:pt x="435" y="1894"/>
                  </a:cubicBezTo>
                  <a:cubicBezTo>
                    <a:pt x="508" y="1894"/>
                    <a:pt x="508" y="1894"/>
                    <a:pt x="508" y="1894"/>
                  </a:cubicBezTo>
                  <a:cubicBezTo>
                    <a:pt x="474" y="2053"/>
                    <a:pt x="474" y="2053"/>
                    <a:pt x="474" y="2053"/>
                  </a:cubicBezTo>
                  <a:cubicBezTo>
                    <a:pt x="464" y="2106"/>
                    <a:pt x="463" y="2112"/>
                    <a:pt x="462" y="2118"/>
                  </a:cubicBezTo>
                  <a:cubicBezTo>
                    <a:pt x="461" y="2125"/>
                    <a:pt x="460" y="2130"/>
                    <a:pt x="460" y="2136"/>
                  </a:cubicBezTo>
                  <a:cubicBezTo>
                    <a:pt x="391" y="2136"/>
                    <a:pt x="391" y="2136"/>
                    <a:pt x="391" y="2136"/>
                  </a:cubicBezTo>
                  <a:cubicBezTo>
                    <a:pt x="395" y="2104"/>
                    <a:pt x="395" y="2104"/>
                    <a:pt x="395" y="2104"/>
                  </a:cubicBezTo>
                  <a:cubicBezTo>
                    <a:pt x="386" y="2115"/>
                    <a:pt x="362" y="2143"/>
                    <a:pt x="315" y="2143"/>
                  </a:cubicBezTo>
                  <a:cubicBezTo>
                    <a:pt x="283" y="2143"/>
                    <a:pt x="259" y="2128"/>
                    <a:pt x="250" y="2110"/>
                  </a:cubicBezTo>
                  <a:cubicBezTo>
                    <a:pt x="238" y="2090"/>
                    <a:pt x="245" y="2056"/>
                    <a:pt x="248" y="2045"/>
                  </a:cubicBezTo>
                  <a:cubicBezTo>
                    <a:pt x="279" y="1894"/>
                    <a:pt x="279" y="1894"/>
                    <a:pt x="279" y="1894"/>
                  </a:cubicBezTo>
                  <a:lnTo>
                    <a:pt x="351" y="1894"/>
                  </a:lnTo>
                  <a:close/>
                  <a:moveTo>
                    <a:pt x="812" y="1942"/>
                  </a:moveTo>
                  <a:cubicBezTo>
                    <a:pt x="870" y="1942"/>
                    <a:pt x="870" y="1942"/>
                    <a:pt x="870" y="1942"/>
                  </a:cubicBezTo>
                  <a:cubicBezTo>
                    <a:pt x="880" y="1895"/>
                    <a:pt x="880" y="1895"/>
                    <a:pt x="880" y="1895"/>
                  </a:cubicBezTo>
                  <a:cubicBezTo>
                    <a:pt x="822" y="1895"/>
                    <a:pt x="822" y="1895"/>
                    <a:pt x="822" y="1895"/>
                  </a:cubicBezTo>
                  <a:cubicBezTo>
                    <a:pt x="838" y="1822"/>
                    <a:pt x="838" y="1822"/>
                    <a:pt x="838" y="1822"/>
                  </a:cubicBezTo>
                  <a:cubicBezTo>
                    <a:pt x="762" y="1848"/>
                    <a:pt x="762" y="1848"/>
                    <a:pt x="762" y="1848"/>
                  </a:cubicBezTo>
                  <a:cubicBezTo>
                    <a:pt x="752" y="1895"/>
                    <a:pt x="752" y="1895"/>
                    <a:pt x="752" y="1895"/>
                  </a:cubicBezTo>
                  <a:cubicBezTo>
                    <a:pt x="654" y="1895"/>
                    <a:pt x="654" y="1895"/>
                    <a:pt x="654" y="1895"/>
                  </a:cubicBezTo>
                  <a:cubicBezTo>
                    <a:pt x="670" y="1822"/>
                    <a:pt x="670" y="1822"/>
                    <a:pt x="670" y="1822"/>
                  </a:cubicBezTo>
                  <a:cubicBezTo>
                    <a:pt x="594" y="1848"/>
                    <a:pt x="594" y="1848"/>
                    <a:pt x="594" y="1848"/>
                  </a:cubicBezTo>
                  <a:cubicBezTo>
                    <a:pt x="584" y="1895"/>
                    <a:pt x="584" y="1895"/>
                    <a:pt x="584" y="1895"/>
                  </a:cubicBezTo>
                  <a:cubicBezTo>
                    <a:pt x="537" y="1895"/>
                    <a:pt x="537" y="1895"/>
                    <a:pt x="537" y="1895"/>
                  </a:cubicBezTo>
                  <a:cubicBezTo>
                    <a:pt x="527" y="1942"/>
                    <a:pt x="527" y="1942"/>
                    <a:pt x="527" y="1942"/>
                  </a:cubicBezTo>
                  <a:cubicBezTo>
                    <a:pt x="574" y="1942"/>
                    <a:pt x="574" y="1942"/>
                    <a:pt x="574" y="1942"/>
                  </a:cubicBezTo>
                  <a:cubicBezTo>
                    <a:pt x="545" y="2075"/>
                    <a:pt x="545" y="2075"/>
                    <a:pt x="545" y="2075"/>
                  </a:cubicBezTo>
                  <a:cubicBezTo>
                    <a:pt x="541" y="2095"/>
                    <a:pt x="531" y="2141"/>
                    <a:pt x="603" y="2141"/>
                  </a:cubicBezTo>
                  <a:cubicBezTo>
                    <a:pt x="615" y="2141"/>
                    <a:pt x="636" y="2139"/>
                    <a:pt x="660" y="2133"/>
                  </a:cubicBezTo>
                  <a:cubicBezTo>
                    <a:pt x="670" y="2086"/>
                    <a:pt x="670" y="2086"/>
                    <a:pt x="670" y="2086"/>
                  </a:cubicBezTo>
                  <a:cubicBezTo>
                    <a:pt x="661" y="2087"/>
                    <a:pt x="656" y="2088"/>
                    <a:pt x="645" y="2088"/>
                  </a:cubicBezTo>
                  <a:cubicBezTo>
                    <a:pt x="614" y="2088"/>
                    <a:pt x="617" y="2074"/>
                    <a:pt x="621" y="2052"/>
                  </a:cubicBezTo>
                  <a:cubicBezTo>
                    <a:pt x="645" y="1942"/>
                    <a:pt x="645" y="1942"/>
                    <a:pt x="645" y="1942"/>
                  </a:cubicBezTo>
                  <a:cubicBezTo>
                    <a:pt x="741" y="1942"/>
                    <a:pt x="741" y="1942"/>
                    <a:pt x="741" y="1942"/>
                  </a:cubicBezTo>
                  <a:cubicBezTo>
                    <a:pt x="713" y="2075"/>
                    <a:pt x="713" y="2075"/>
                    <a:pt x="713" y="2075"/>
                  </a:cubicBezTo>
                  <a:cubicBezTo>
                    <a:pt x="709" y="2095"/>
                    <a:pt x="699" y="2141"/>
                    <a:pt x="771" y="2141"/>
                  </a:cubicBezTo>
                  <a:cubicBezTo>
                    <a:pt x="782" y="2141"/>
                    <a:pt x="804" y="2139"/>
                    <a:pt x="828" y="2133"/>
                  </a:cubicBezTo>
                  <a:cubicBezTo>
                    <a:pt x="838" y="2086"/>
                    <a:pt x="838" y="2086"/>
                    <a:pt x="838" y="2086"/>
                  </a:cubicBezTo>
                  <a:cubicBezTo>
                    <a:pt x="829" y="2087"/>
                    <a:pt x="824" y="2088"/>
                    <a:pt x="813" y="2088"/>
                  </a:cubicBezTo>
                  <a:cubicBezTo>
                    <a:pt x="781" y="2088"/>
                    <a:pt x="785" y="2074"/>
                    <a:pt x="788" y="2052"/>
                  </a:cubicBezTo>
                  <a:lnTo>
                    <a:pt x="812" y="1942"/>
                  </a:lnTo>
                  <a:close/>
                  <a:moveTo>
                    <a:pt x="916" y="1893"/>
                  </a:moveTo>
                  <a:cubicBezTo>
                    <a:pt x="987" y="1893"/>
                    <a:pt x="987" y="1893"/>
                    <a:pt x="987" y="1893"/>
                  </a:cubicBezTo>
                  <a:cubicBezTo>
                    <a:pt x="935" y="2136"/>
                    <a:pt x="935" y="2136"/>
                    <a:pt x="935" y="2136"/>
                  </a:cubicBezTo>
                  <a:cubicBezTo>
                    <a:pt x="864" y="2136"/>
                    <a:pt x="864" y="2136"/>
                    <a:pt x="864" y="2136"/>
                  </a:cubicBezTo>
                  <a:lnTo>
                    <a:pt x="916" y="1893"/>
                  </a:lnTo>
                  <a:close/>
                  <a:moveTo>
                    <a:pt x="935" y="1790"/>
                  </a:moveTo>
                  <a:cubicBezTo>
                    <a:pt x="1011" y="1790"/>
                    <a:pt x="1011" y="1790"/>
                    <a:pt x="1011" y="1790"/>
                  </a:cubicBezTo>
                  <a:cubicBezTo>
                    <a:pt x="998" y="1851"/>
                    <a:pt x="998" y="1851"/>
                    <a:pt x="998" y="1851"/>
                  </a:cubicBezTo>
                  <a:cubicBezTo>
                    <a:pt x="922" y="1851"/>
                    <a:pt x="922" y="1851"/>
                    <a:pt x="922" y="1851"/>
                  </a:cubicBezTo>
                  <a:lnTo>
                    <a:pt x="935" y="1790"/>
                  </a:lnTo>
                  <a:close/>
                  <a:moveTo>
                    <a:pt x="1034" y="1937"/>
                  </a:moveTo>
                  <a:cubicBezTo>
                    <a:pt x="1034" y="1936"/>
                    <a:pt x="1040" y="1909"/>
                    <a:pt x="1042" y="1893"/>
                  </a:cubicBezTo>
                  <a:cubicBezTo>
                    <a:pt x="1110" y="1893"/>
                    <a:pt x="1110" y="1893"/>
                    <a:pt x="1110" y="1893"/>
                  </a:cubicBezTo>
                  <a:cubicBezTo>
                    <a:pt x="1104" y="1929"/>
                    <a:pt x="1104" y="1929"/>
                    <a:pt x="1104" y="1929"/>
                  </a:cubicBezTo>
                  <a:cubicBezTo>
                    <a:pt x="1113" y="1918"/>
                    <a:pt x="1139" y="1887"/>
                    <a:pt x="1192" y="1887"/>
                  </a:cubicBezTo>
                  <a:cubicBezTo>
                    <a:pt x="1239" y="1887"/>
                    <a:pt x="1254" y="1916"/>
                    <a:pt x="1256" y="1933"/>
                  </a:cubicBezTo>
                  <a:cubicBezTo>
                    <a:pt x="1259" y="1948"/>
                    <a:pt x="1257" y="1960"/>
                    <a:pt x="1248" y="2005"/>
                  </a:cubicBezTo>
                  <a:cubicBezTo>
                    <a:pt x="1220" y="2136"/>
                    <a:pt x="1220" y="2136"/>
                    <a:pt x="1220" y="2136"/>
                  </a:cubicBezTo>
                  <a:cubicBezTo>
                    <a:pt x="1147" y="2136"/>
                    <a:pt x="1147" y="2136"/>
                    <a:pt x="1147" y="2136"/>
                  </a:cubicBezTo>
                  <a:cubicBezTo>
                    <a:pt x="1179" y="1985"/>
                    <a:pt x="1179" y="1985"/>
                    <a:pt x="1179" y="1985"/>
                  </a:cubicBezTo>
                  <a:cubicBezTo>
                    <a:pt x="1181" y="1975"/>
                    <a:pt x="1183" y="1967"/>
                    <a:pt x="1181" y="1959"/>
                  </a:cubicBezTo>
                  <a:cubicBezTo>
                    <a:pt x="1178" y="1949"/>
                    <a:pt x="1169" y="1938"/>
                    <a:pt x="1151" y="1938"/>
                  </a:cubicBezTo>
                  <a:cubicBezTo>
                    <a:pt x="1136" y="1938"/>
                    <a:pt x="1120" y="1946"/>
                    <a:pt x="1110" y="1957"/>
                  </a:cubicBezTo>
                  <a:cubicBezTo>
                    <a:pt x="1104" y="1963"/>
                    <a:pt x="1097" y="1975"/>
                    <a:pt x="1093" y="1994"/>
                  </a:cubicBezTo>
                  <a:cubicBezTo>
                    <a:pt x="1063" y="2136"/>
                    <a:pt x="1063" y="2136"/>
                    <a:pt x="1063" y="2136"/>
                  </a:cubicBezTo>
                  <a:cubicBezTo>
                    <a:pt x="992" y="2136"/>
                    <a:pt x="992" y="2136"/>
                    <a:pt x="992" y="2136"/>
                  </a:cubicBezTo>
                  <a:lnTo>
                    <a:pt x="1034" y="1937"/>
                  </a:lnTo>
                  <a:close/>
                  <a:moveTo>
                    <a:pt x="1558" y="1895"/>
                  </a:moveTo>
                  <a:cubicBezTo>
                    <a:pt x="1552" y="1914"/>
                    <a:pt x="1547" y="1930"/>
                    <a:pt x="1542" y="1955"/>
                  </a:cubicBezTo>
                  <a:cubicBezTo>
                    <a:pt x="1504" y="2134"/>
                    <a:pt x="1504" y="2134"/>
                    <a:pt x="1504" y="2134"/>
                  </a:cubicBezTo>
                  <a:cubicBezTo>
                    <a:pt x="1486" y="2223"/>
                    <a:pt x="1409" y="2232"/>
                    <a:pt x="1363" y="2232"/>
                  </a:cubicBezTo>
                  <a:cubicBezTo>
                    <a:pt x="1328" y="2232"/>
                    <a:pt x="1261" y="2228"/>
                    <a:pt x="1272" y="2154"/>
                  </a:cubicBezTo>
                  <a:cubicBezTo>
                    <a:pt x="1340" y="2154"/>
                    <a:pt x="1340" y="2154"/>
                    <a:pt x="1340" y="2154"/>
                  </a:cubicBezTo>
                  <a:cubicBezTo>
                    <a:pt x="1340" y="2158"/>
                    <a:pt x="1339" y="2166"/>
                    <a:pt x="1344" y="2174"/>
                  </a:cubicBezTo>
                  <a:cubicBezTo>
                    <a:pt x="1348" y="2181"/>
                    <a:pt x="1357" y="2188"/>
                    <a:pt x="1375" y="2188"/>
                  </a:cubicBezTo>
                  <a:cubicBezTo>
                    <a:pt x="1397" y="2188"/>
                    <a:pt x="1417" y="2178"/>
                    <a:pt x="1427" y="2156"/>
                  </a:cubicBezTo>
                  <a:cubicBezTo>
                    <a:pt x="1432" y="2144"/>
                    <a:pt x="1434" y="2135"/>
                    <a:pt x="1442" y="2099"/>
                  </a:cubicBezTo>
                  <a:cubicBezTo>
                    <a:pt x="1413" y="2128"/>
                    <a:pt x="1387" y="2132"/>
                    <a:pt x="1370" y="2132"/>
                  </a:cubicBezTo>
                  <a:cubicBezTo>
                    <a:pt x="1300" y="2132"/>
                    <a:pt x="1280" y="2071"/>
                    <a:pt x="1293" y="2012"/>
                  </a:cubicBezTo>
                  <a:cubicBezTo>
                    <a:pt x="1306" y="1951"/>
                    <a:pt x="1352" y="1892"/>
                    <a:pt x="1422" y="1892"/>
                  </a:cubicBezTo>
                  <a:cubicBezTo>
                    <a:pt x="1466" y="1892"/>
                    <a:pt x="1477" y="1916"/>
                    <a:pt x="1482" y="1927"/>
                  </a:cubicBezTo>
                  <a:cubicBezTo>
                    <a:pt x="1492" y="1895"/>
                    <a:pt x="1492" y="1895"/>
                    <a:pt x="1492" y="1895"/>
                  </a:cubicBezTo>
                  <a:lnTo>
                    <a:pt x="1558" y="1895"/>
                  </a:lnTo>
                  <a:close/>
                  <a:moveTo>
                    <a:pt x="1397" y="2083"/>
                  </a:moveTo>
                  <a:cubicBezTo>
                    <a:pt x="1447" y="2083"/>
                    <a:pt x="1459" y="2025"/>
                    <a:pt x="1461" y="2014"/>
                  </a:cubicBezTo>
                  <a:cubicBezTo>
                    <a:pt x="1467" y="1986"/>
                    <a:pt x="1472" y="1940"/>
                    <a:pt x="1428" y="1940"/>
                  </a:cubicBezTo>
                  <a:cubicBezTo>
                    <a:pt x="1401" y="1940"/>
                    <a:pt x="1375" y="1960"/>
                    <a:pt x="1364" y="2012"/>
                  </a:cubicBezTo>
                  <a:cubicBezTo>
                    <a:pt x="1362" y="2025"/>
                    <a:pt x="1349" y="2083"/>
                    <a:pt x="1397" y="2083"/>
                  </a:cubicBezTo>
                  <a:moveTo>
                    <a:pt x="1842" y="2133"/>
                  </a:moveTo>
                  <a:cubicBezTo>
                    <a:pt x="1818" y="2139"/>
                    <a:pt x="1797" y="2141"/>
                    <a:pt x="1786" y="2141"/>
                  </a:cubicBezTo>
                  <a:cubicBezTo>
                    <a:pt x="1714" y="2141"/>
                    <a:pt x="1723" y="2095"/>
                    <a:pt x="1728" y="2075"/>
                  </a:cubicBezTo>
                  <a:cubicBezTo>
                    <a:pt x="1756" y="1942"/>
                    <a:pt x="1756" y="1942"/>
                    <a:pt x="1756" y="1942"/>
                  </a:cubicBezTo>
                  <a:cubicBezTo>
                    <a:pt x="1710" y="1942"/>
                    <a:pt x="1710" y="1942"/>
                    <a:pt x="1710" y="1942"/>
                  </a:cubicBezTo>
                  <a:cubicBezTo>
                    <a:pt x="1719" y="1895"/>
                    <a:pt x="1719" y="1895"/>
                    <a:pt x="1719" y="1895"/>
                  </a:cubicBezTo>
                  <a:cubicBezTo>
                    <a:pt x="1766" y="1895"/>
                    <a:pt x="1766" y="1895"/>
                    <a:pt x="1766" y="1895"/>
                  </a:cubicBezTo>
                  <a:cubicBezTo>
                    <a:pt x="1776" y="1848"/>
                    <a:pt x="1776" y="1848"/>
                    <a:pt x="1776" y="1848"/>
                  </a:cubicBezTo>
                  <a:cubicBezTo>
                    <a:pt x="1852" y="1822"/>
                    <a:pt x="1852" y="1822"/>
                    <a:pt x="1852" y="1822"/>
                  </a:cubicBezTo>
                  <a:cubicBezTo>
                    <a:pt x="1837" y="1895"/>
                    <a:pt x="1837" y="1895"/>
                    <a:pt x="1837" y="1895"/>
                  </a:cubicBezTo>
                  <a:cubicBezTo>
                    <a:pt x="1895" y="1895"/>
                    <a:pt x="1895" y="1895"/>
                    <a:pt x="1895" y="1895"/>
                  </a:cubicBezTo>
                  <a:cubicBezTo>
                    <a:pt x="1884" y="1942"/>
                    <a:pt x="1884" y="1942"/>
                    <a:pt x="1884" y="1942"/>
                  </a:cubicBezTo>
                  <a:cubicBezTo>
                    <a:pt x="1827" y="1942"/>
                    <a:pt x="1827" y="1942"/>
                    <a:pt x="1827" y="1942"/>
                  </a:cubicBezTo>
                  <a:cubicBezTo>
                    <a:pt x="1803" y="2052"/>
                    <a:pt x="1803" y="2052"/>
                    <a:pt x="1803" y="2052"/>
                  </a:cubicBezTo>
                  <a:cubicBezTo>
                    <a:pt x="1799" y="2074"/>
                    <a:pt x="1796" y="2088"/>
                    <a:pt x="1828" y="2088"/>
                  </a:cubicBezTo>
                  <a:cubicBezTo>
                    <a:pt x="1838" y="2088"/>
                    <a:pt x="1844" y="2087"/>
                    <a:pt x="1852" y="2086"/>
                  </a:cubicBezTo>
                  <a:lnTo>
                    <a:pt x="1842" y="2133"/>
                  </a:lnTo>
                  <a:close/>
                  <a:moveTo>
                    <a:pt x="1954" y="1790"/>
                  </a:moveTo>
                  <a:cubicBezTo>
                    <a:pt x="2025" y="1790"/>
                    <a:pt x="2025" y="1790"/>
                    <a:pt x="2025" y="1790"/>
                  </a:cubicBezTo>
                  <a:cubicBezTo>
                    <a:pt x="1996" y="1927"/>
                    <a:pt x="1996" y="1927"/>
                    <a:pt x="1996" y="1927"/>
                  </a:cubicBezTo>
                  <a:cubicBezTo>
                    <a:pt x="2007" y="1915"/>
                    <a:pt x="2030" y="1890"/>
                    <a:pt x="2074" y="1890"/>
                  </a:cubicBezTo>
                  <a:cubicBezTo>
                    <a:pt x="2110" y="1890"/>
                    <a:pt x="2129" y="1908"/>
                    <a:pt x="2137" y="1923"/>
                  </a:cubicBezTo>
                  <a:cubicBezTo>
                    <a:pt x="2143" y="1935"/>
                    <a:pt x="2146" y="1957"/>
                    <a:pt x="2139" y="1989"/>
                  </a:cubicBezTo>
                  <a:cubicBezTo>
                    <a:pt x="2108" y="2136"/>
                    <a:pt x="2108" y="2136"/>
                    <a:pt x="2108" y="2136"/>
                  </a:cubicBezTo>
                  <a:cubicBezTo>
                    <a:pt x="2037" y="2136"/>
                    <a:pt x="2037" y="2136"/>
                    <a:pt x="2037" y="2136"/>
                  </a:cubicBezTo>
                  <a:cubicBezTo>
                    <a:pt x="2068" y="1991"/>
                    <a:pt x="2068" y="1991"/>
                    <a:pt x="2068" y="1991"/>
                  </a:cubicBezTo>
                  <a:cubicBezTo>
                    <a:pt x="2071" y="1977"/>
                    <a:pt x="2079" y="1938"/>
                    <a:pt x="2040" y="1938"/>
                  </a:cubicBezTo>
                  <a:cubicBezTo>
                    <a:pt x="2019" y="1938"/>
                    <a:pt x="1991" y="1950"/>
                    <a:pt x="1983" y="1988"/>
                  </a:cubicBezTo>
                  <a:cubicBezTo>
                    <a:pt x="1952" y="2136"/>
                    <a:pt x="1952" y="2136"/>
                    <a:pt x="1952" y="2136"/>
                  </a:cubicBezTo>
                  <a:cubicBezTo>
                    <a:pt x="1881" y="2136"/>
                    <a:pt x="1881" y="2136"/>
                    <a:pt x="1881" y="2136"/>
                  </a:cubicBezTo>
                  <a:lnTo>
                    <a:pt x="1954" y="1790"/>
                  </a:lnTo>
                  <a:close/>
                  <a:moveTo>
                    <a:pt x="2195" y="1953"/>
                  </a:moveTo>
                  <a:cubicBezTo>
                    <a:pt x="2197" y="1942"/>
                    <a:pt x="2203" y="1906"/>
                    <a:pt x="2205" y="1893"/>
                  </a:cubicBezTo>
                  <a:cubicBezTo>
                    <a:pt x="2271" y="1893"/>
                    <a:pt x="2271" y="1893"/>
                    <a:pt x="2271" y="1893"/>
                  </a:cubicBezTo>
                  <a:cubicBezTo>
                    <a:pt x="2263" y="1939"/>
                    <a:pt x="2263" y="1939"/>
                    <a:pt x="2263" y="1939"/>
                  </a:cubicBezTo>
                  <a:cubicBezTo>
                    <a:pt x="2276" y="1919"/>
                    <a:pt x="2298" y="1889"/>
                    <a:pt x="2356" y="1892"/>
                  </a:cubicBezTo>
                  <a:cubicBezTo>
                    <a:pt x="2342" y="1956"/>
                    <a:pt x="2342" y="1956"/>
                    <a:pt x="2342" y="1956"/>
                  </a:cubicBezTo>
                  <a:cubicBezTo>
                    <a:pt x="2271" y="1949"/>
                    <a:pt x="2259" y="1986"/>
                    <a:pt x="2253" y="2017"/>
                  </a:cubicBezTo>
                  <a:cubicBezTo>
                    <a:pt x="2227" y="2136"/>
                    <a:pt x="2227" y="2136"/>
                    <a:pt x="2227" y="2136"/>
                  </a:cubicBezTo>
                  <a:cubicBezTo>
                    <a:pt x="2156" y="2136"/>
                    <a:pt x="2156" y="2136"/>
                    <a:pt x="2156" y="2136"/>
                  </a:cubicBezTo>
                  <a:lnTo>
                    <a:pt x="2195" y="1953"/>
                  </a:lnTo>
                  <a:close/>
                  <a:moveTo>
                    <a:pt x="2503" y="1888"/>
                  </a:moveTo>
                  <a:cubicBezTo>
                    <a:pt x="2591" y="1888"/>
                    <a:pt x="2617" y="1948"/>
                    <a:pt x="2602" y="2015"/>
                  </a:cubicBezTo>
                  <a:cubicBezTo>
                    <a:pt x="2587" y="2083"/>
                    <a:pt x="2535" y="2145"/>
                    <a:pt x="2447" y="2145"/>
                  </a:cubicBezTo>
                  <a:cubicBezTo>
                    <a:pt x="2378" y="2145"/>
                    <a:pt x="2332" y="2102"/>
                    <a:pt x="2350" y="2017"/>
                  </a:cubicBezTo>
                  <a:cubicBezTo>
                    <a:pt x="2362" y="1959"/>
                    <a:pt x="2408" y="1888"/>
                    <a:pt x="2503" y="1888"/>
                  </a:cubicBezTo>
                  <a:moveTo>
                    <a:pt x="2460" y="2095"/>
                  </a:moveTo>
                  <a:cubicBezTo>
                    <a:pt x="2491" y="2095"/>
                    <a:pt x="2516" y="2077"/>
                    <a:pt x="2530" y="2012"/>
                  </a:cubicBezTo>
                  <a:cubicBezTo>
                    <a:pt x="2537" y="1980"/>
                    <a:pt x="2540" y="1935"/>
                    <a:pt x="2493" y="1935"/>
                  </a:cubicBezTo>
                  <a:cubicBezTo>
                    <a:pt x="2441" y="1935"/>
                    <a:pt x="2427" y="1995"/>
                    <a:pt x="2423" y="2018"/>
                  </a:cubicBezTo>
                  <a:cubicBezTo>
                    <a:pt x="2411" y="2072"/>
                    <a:pt x="2425" y="2095"/>
                    <a:pt x="2460" y="2095"/>
                  </a:cubicBezTo>
                  <a:moveTo>
                    <a:pt x="2743" y="1894"/>
                  </a:moveTo>
                  <a:cubicBezTo>
                    <a:pt x="2713" y="2038"/>
                    <a:pt x="2713" y="2038"/>
                    <a:pt x="2713" y="2038"/>
                  </a:cubicBezTo>
                  <a:cubicBezTo>
                    <a:pt x="2708" y="2060"/>
                    <a:pt x="2701" y="2092"/>
                    <a:pt x="2740" y="2092"/>
                  </a:cubicBezTo>
                  <a:cubicBezTo>
                    <a:pt x="2785" y="2092"/>
                    <a:pt x="2792" y="2058"/>
                    <a:pt x="2801" y="2016"/>
                  </a:cubicBezTo>
                  <a:cubicBezTo>
                    <a:pt x="2827" y="1894"/>
                    <a:pt x="2827" y="1894"/>
                    <a:pt x="2827" y="1894"/>
                  </a:cubicBezTo>
                  <a:cubicBezTo>
                    <a:pt x="2900" y="1894"/>
                    <a:pt x="2900" y="1894"/>
                    <a:pt x="2900" y="1894"/>
                  </a:cubicBezTo>
                  <a:cubicBezTo>
                    <a:pt x="2867" y="2053"/>
                    <a:pt x="2867" y="2053"/>
                    <a:pt x="2867" y="2053"/>
                  </a:cubicBezTo>
                  <a:cubicBezTo>
                    <a:pt x="2856" y="2106"/>
                    <a:pt x="2855" y="2112"/>
                    <a:pt x="2854" y="2118"/>
                  </a:cubicBezTo>
                  <a:cubicBezTo>
                    <a:pt x="2853" y="2125"/>
                    <a:pt x="2852" y="2130"/>
                    <a:pt x="2852" y="2136"/>
                  </a:cubicBezTo>
                  <a:cubicBezTo>
                    <a:pt x="2783" y="2136"/>
                    <a:pt x="2783" y="2136"/>
                    <a:pt x="2783" y="2136"/>
                  </a:cubicBezTo>
                  <a:cubicBezTo>
                    <a:pt x="2787" y="2104"/>
                    <a:pt x="2787" y="2104"/>
                    <a:pt x="2787" y="2104"/>
                  </a:cubicBezTo>
                  <a:cubicBezTo>
                    <a:pt x="2778" y="2115"/>
                    <a:pt x="2753" y="2143"/>
                    <a:pt x="2707" y="2143"/>
                  </a:cubicBezTo>
                  <a:cubicBezTo>
                    <a:pt x="2675" y="2143"/>
                    <a:pt x="2651" y="2128"/>
                    <a:pt x="2641" y="2110"/>
                  </a:cubicBezTo>
                  <a:cubicBezTo>
                    <a:pt x="2630" y="2090"/>
                    <a:pt x="2637" y="2056"/>
                    <a:pt x="2639" y="2045"/>
                  </a:cubicBezTo>
                  <a:cubicBezTo>
                    <a:pt x="2671" y="1894"/>
                    <a:pt x="2671" y="1894"/>
                    <a:pt x="2671" y="1894"/>
                  </a:cubicBezTo>
                  <a:lnTo>
                    <a:pt x="2743" y="1894"/>
                  </a:lnTo>
                  <a:close/>
                  <a:moveTo>
                    <a:pt x="3181" y="1895"/>
                  </a:moveTo>
                  <a:cubicBezTo>
                    <a:pt x="3175" y="1914"/>
                    <a:pt x="3170" y="1930"/>
                    <a:pt x="3164" y="1955"/>
                  </a:cubicBezTo>
                  <a:cubicBezTo>
                    <a:pt x="3126" y="2134"/>
                    <a:pt x="3126" y="2134"/>
                    <a:pt x="3126" y="2134"/>
                  </a:cubicBezTo>
                  <a:cubicBezTo>
                    <a:pt x="3108" y="2223"/>
                    <a:pt x="3031" y="2232"/>
                    <a:pt x="2985" y="2232"/>
                  </a:cubicBezTo>
                  <a:cubicBezTo>
                    <a:pt x="2950" y="2232"/>
                    <a:pt x="2883" y="2228"/>
                    <a:pt x="2894" y="2154"/>
                  </a:cubicBezTo>
                  <a:cubicBezTo>
                    <a:pt x="2962" y="2154"/>
                    <a:pt x="2962" y="2154"/>
                    <a:pt x="2962" y="2154"/>
                  </a:cubicBezTo>
                  <a:cubicBezTo>
                    <a:pt x="2962" y="2158"/>
                    <a:pt x="2962" y="2166"/>
                    <a:pt x="2966" y="2174"/>
                  </a:cubicBezTo>
                  <a:cubicBezTo>
                    <a:pt x="2970" y="2181"/>
                    <a:pt x="2979" y="2188"/>
                    <a:pt x="2998" y="2188"/>
                  </a:cubicBezTo>
                  <a:cubicBezTo>
                    <a:pt x="3019" y="2188"/>
                    <a:pt x="3040" y="2178"/>
                    <a:pt x="3049" y="2156"/>
                  </a:cubicBezTo>
                  <a:cubicBezTo>
                    <a:pt x="3054" y="2144"/>
                    <a:pt x="3056" y="2135"/>
                    <a:pt x="3064" y="2099"/>
                  </a:cubicBezTo>
                  <a:cubicBezTo>
                    <a:pt x="3036" y="2128"/>
                    <a:pt x="3009" y="2132"/>
                    <a:pt x="2992" y="2132"/>
                  </a:cubicBezTo>
                  <a:cubicBezTo>
                    <a:pt x="2922" y="2132"/>
                    <a:pt x="2903" y="2071"/>
                    <a:pt x="2915" y="2012"/>
                  </a:cubicBezTo>
                  <a:cubicBezTo>
                    <a:pt x="2928" y="1951"/>
                    <a:pt x="2974" y="1892"/>
                    <a:pt x="3044" y="1892"/>
                  </a:cubicBezTo>
                  <a:cubicBezTo>
                    <a:pt x="3088" y="1892"/>
                    <a:pt x="3099" y="1916"/>
                    <a:pt x="3105" y="1927"/>
                  </a:cubicBezTo>
                  <a:cubicBezTo>
                    <a:pt x="3114" y="1895"/>
                    <a:pt x="3114" y="1895"/>
                    <a:pt x="3114" y="1895"/>
                  </a:cubicBezTo>
                  <a:lnTo>
                    <a:pt x="3181" y="1895"/>
                  </a:lnTo>
                  <a:close/>
                  <a:moveTo>
                    <a:pt x="3019" y="2083"/>
                  </a:moveTo>
                  <a:cubicBezTo>
                    <a:pt x="3069" y="2083"/>
                    <a:pt x="3081" y="2025"/>
                    <a:pt x="3083" y="2014"/>
                  </a:cubicBezTo>
                  <a:cubicBezTo>
                    <a:pt x="3089" y="1986"/>
                    <a:pt x="3094" y="1940"/>
                    <a:pt x="3051" y="1940"/>
                  </a:cubicBezTo>
                  <a:cubicBezTo>
                    <a:pt x="3024" y="1940"/>
                    <a:pt x="2997" y="1960"/>
                    <a:pt x="2986" y="2012"/>
                  </a:cubicBezTo>
                  <a:cubicBezTo>
                    <a:pt x="2984" y="2025"/>
                    <a:pt x="2971" y="2083"/>
                    <a:pt x="3019" y="2083"/>
                  </a:cubicBezTo>
                  <a:moveTo>
                    <a:pt x="3257" y="1790"/>
                  </a:moveTo>
                  <a:cubicBezTo>
                    <a:pt x="3327" y="1790"/>
                    <a:pt x="3327" y="1790"/>
                    <a:pt x="3327" y="1790"/>
                  </a:cubicBezTo>
                  <a:cubicBezTo>
                    <a:pt x="3298" y="1927"/>
                    <a:pt x="3298" y="1927"/>
                    <a:pt x="3298" y="1927"/>
                  </a:cubicBezTo>
                  <a:cubicBezTo>
                    <a:pt x="3309" y="1915"/>
                    <a:pt x="3332" y="1890"/>
                    <a:pt x="3376" y="1890"/>
                  </a:cubicBezTo>
                  <a:cubicBezTo>
                    <a:pt x="3412" y="1890"/>
                    <a:pt x="3431" y="1908"/>
                    <a:pt x="3440" y="1923"/>
                  </a:cubicBezTo>
                  <a:cubicBezTo>
                    <a:pt x="3446" y="1935"/>
                    <a:pt x="3448" y="1957"/>
                    <a:pt x="3441" y="1989"/>
                  </a:cubicBezTo>
                  <a:cubicBezTo>
                    <a:pt x="3410" y="2136"/>
                    <a:pt x="3410" y="2136"/>
                    <a:pt x="3410" y="2136"/>
                  </a:cubicBezTo>
                  <a:cubicBezTo>
                    <a:pt x="3340" y="2136"/>
                    <a:pt x="3340" y="2136"/>
                    <a:pt x="3340" y="2136"/>
                  </a:cubicBezTo>
                  <a:cubicBezTo>
                    <a:pt x="3370" y="1991"/>
                    <a:pt x="3370" y="1991"/>
                    <a:pt x="3370" y="1991"/>
                  </a:cubicBezTo>
                  <a:cubicBezTo>
                    <a:pt x="3373" y="1977"/>
                    <a:pt x="3382" y="1938"/>
                    <a:pt x="3342" y="1938"/>
                  </a:cubicBezTo>
                  <a:cubicBezTo>
                    <a:pt x="3322" y="1938"/>
                    <a:pt x="3293" y="1950"/>
                    <a:pt x="3286" y="1988"/>
                  </a:cubicBezTo>
                  <a:cubicBezTo>
                    <a:pt x="3255" y="2136"/>
                    <a:pt x="3255" y="2136"/>
                    <a:pt x="3255" y="2136"/>
                  </a:cubicBezTo>
                  <a:cubicBezTo>
                    <a:pt x="3183" y="2136"/>
                    <a:pt x="3183" y="2136"/>
                    <a:pt x="3183" y="2136"/>
                  </a:cubicBezTo>
                  <a:lnTo>
                    <a:pt x="3257" y="1790"/>
                  </a:lnTo>
                  <a:close/>
                  <a:moveTo>
                    <a:pt x="158" y="1980"/>
                  </a:moveTo>
                  <a:cubicBezTo>
                    <a:pt x="159" y="1971"/>
                    <a:pt x="164" y="1935"/>
                    <a:pt x="137" y="1935"/>
                  </a:cubicBezTo>
                  <a:cubicBezTo>
                    <a:pt x="103" y="1935"/>
                    <a:pt x="89" y="1986"/>
                    <a:pt x="83" y="2012"/>
                  </a:cubicBezTo>
                  <a:cubicBezTo>
                    <a:pt x="80" y="2026"/>
                    <a:pt x="72" y="2069"/>
                    <a:pt x="85" y="2087"/>
                  </a:cubicBezTo>
                  <a:cubicBezTo>
                    <a:pt x="90" y="2094"/>
                    <a:pt x="97" y="2095"/>
                    <a:pt x="102" y="2095"/>
                  </a:cubicBezTo>
                  <a:cubicBezTo>
                    <a:pt x="109" y="2095"/>
                    <a:pt x="133" y="2092"/>
                    <a:pt x="145" y="2048"/>
                  </a:cubicBezTo>
                  <a:cubicBezTo>
                    <a:pt x="215" y="2048"/>
                    <a:pt x="215" y="2048"/>
                    <a:pt x="215" y="2048"/>
                  </a:cubicBezTo>
                  <a:cubicBezTo>
                    <a:pt x="210" y="2067"/>
                    <a:pt x="201" y="2097"/>
                    <a:pt x="168" y="2120"/>
                  </a:cubicBezTo>
                  <a:cubicBezTo>
                    <a:pt x="148" y="2135"/>
                    <a:pt x="124" y="2143"/>
                    <a:pt x="94" y="2143"/>
                  </a:cubicBezTo>
                  <a:cubicBezTo>
                    <a:pt x="62" y="2143"/>
                    <a:pt x="35" y="2135"/>
                    <a:pt x="18" y="2110"/>
                  </a:cubicBezTo>
                  <a:cubicBezTo>
                    <a:pt x="2" y="2086"/>
                    <a:pt x="0" y="2053"/>
                    <a:pt x="8" y="2015"/>
                  </a:cubicBezTo>
                  <a:cubicBezTo>
                    <a:pt x="32" y="1904"/>
                    <a:pt x="116" y="1889"/>
                    <a:pt x="148" y="1889"/>
                  </a:cubicBezTo>
                  <a:cubicBezTo>
                    <a:pt x="193" y="1889"/>
                    <a:pt x="241" y="1914"/>
                    <a:pt x="228" y="1980"/>
                  </a:cubicBezTo>
                  <a:lnTo>
                    <a:pt x="158" y="1980"/>
                  </a:lnTo>
                  <a:close/>
                  <a:moveTo>
                    <a:pt x="3764" y="1980"/>
                  </a:moveTo>
                  <a:cubicBezTo>
                    <a:pt x="3765" y="1971"/>
                    <a:pt x="3770" y="1935"/>
                    <a:pt x="3742" y="1935"/>
                  </a:cubicBezTo>
                  <a:cubicBezTo>
                    <a:pt x="3709" y="1935"/>
                    <a:pt x="3694" y="1986"/>
                    <a:pt x="3688" y="2012"/>
                  </a:cubicBezTo>
                  <a:cubicBezTo>
                    <a:pt x="3685" y="2026"/>
                    <a:pt x="3678" y="2069"/>
                    <a:pt x="3691" y="2087"/>
                  </a:cubicBezTo>
                  <a:cubicBezTo>
                    <a:pt x="3695" y="2094"/>
                    <a:pt x="3703" y="2095"/>
                    <a:pt x="3708" y="2095"/>
                  </a:cubicBezTo>
                  <a:cubicBezTo>
                    <a:pt x="3715" y="2095"/>
                    <a:pt x="3738" y="2092"/>
                    <a:pt x="3751" y="2048"/>
                  </a:cubicBezTo>
                  <a:cubicBezTo>
                    <a:pt x="3820" y="2048"/>
                    <a:pt x="3820" y="2048"/>
                    <a:pt x="3820" y="2048"/>
                  </a:cubicBezTo>
                  <a:cubicBezTo>
                    <a:pt x="3816" y="2067"/>
                    <a:pt x="3807" y="2097"/>
                    <a:pt x="3774" y="2120"/>
                  </a:cubicBezTo>
                  <a:cubicBezTo>
                    <a:pt x="3754" y="2135"/>
                    <a:pt x="3730" y="2143"/>
                    <a:pt x="3700" y="2143"/>
                  </a:cubicBezTo>
                  <a:cubicBezTo>
                    <a:pt x="3668" y="2143"/>
                    <a:pt x="3641" y="2135"/>
                    <a:pt x="3624" y="2110"/>
                  </a:cubicBezTo>
                  <a:cubicBezTo>
                    <a:pt x="3608" y="2086"/>
                    <a:pt x="3606" y="2053"/>
                    <a:pt x="3614" y="2015"/>
                  </a:cubicBezTo>
                  <a:cubicBezTo>
                    <a:pt x="3638" y="1904"/>
                    <a:pt x="3722" y="1889"/>
                    <a:pt x="3754" y="1889"/>
                  </a:cubicBezTo>
                  <a:cubicBezTo>
                    <a:pt x="3799" y="1889"/>
                    <a:pt x="3847" y="1914"/>
                    <a:pt x="3834" y="1980"/>
                  </a:cubicBezTo>
                  <a:lnTo>
                    <a:pt x="3764" y="1980"/>
                  </a:lnTo>
                  <a:close/>
                  <a:moveTo>
                    <a:pt x="4010" y="1888"/>
                  </a:moveTo>
                  <a:cubicBezTo>
                    <a:pt x="4098" y="1888"/>
                    <a:pt x="4123" y="1948"/>
                    <a:pt x="4109" y="2015"/>
                  </a:cubicBezTo>
                  <a:cubicBezTo>
                    <a:pt x="4094" y="2083"/>
                    <a:pt x="4042" y="2145"/>
                    <a:pt x="3954" y="2145"/>
                  </a:cubicBezTo>
                  <a:cubicBezTo>
                    <a:pt x="3884" y="2145"/>
                    <a:pt x="3839" y="2102"/>
                    <a:pt x="3857" y="2017"/>
                  </a:cubicBezTo>
                  <a:cubicBezTo>
                    <a:pt x="3870" y="1959"/>
                    <a:pt x="3914" y="1888"/>
                    <a:pt x="4010" y="1888"/>
                  </a:cubicBezTo>
                  <a:moveTo>
                    <a:pt x="3967" y="2095"/>
                  </a:moveTo>
                  <a:cubicBezTo>
                    <a:pt x="3998" y="2095"/>
                    <a:pt x="4023" y="2077"/>
                    <a:pt x="4037" y="2012"/>
                  </a:cubicBezTo>
                  <a:cubicBezTo>
                    <a:pt x="4044" y="1980"/>
                    <a:pt x="4047" y="1935"/>
                    <a:pt x="4000" y="1935"/>
                  </a:cubicBezTo>
                  <a:cubicBezTo>
                    <a:pt x="3948" y="1935"/>
                    <a:pt x="3935" y="1995"/>
                    <a:pt x="3930" y="2018"/>
                  </a:cubicBezTo>
                  <a:cubicBezTo>
                    <a:pt x="3918" y="2072"/>
                    <a:pt x="3932" y="2095"/>
                    <a:pt x="3967" y="2095"/>
                  </a:cubicBezTo>
                  <a:moveTo>
                    <a:pt x="4173" y="1939"/>
                  </a:moveTo>
                  <a:cubicBezTo>
                    <a:pt x="4176" y="1924"/>
                    <a:pt x="4178" y="1909"/>
                    <a:pt x="4180" y="1894"/>
                  </a:cubicBezTo>
                  <a:cubicBezTo>
                    <a:pt x="4248" y="1894"/>
                    <a:pt x="4248" y="1894"/>
                    <a:pt x="4248" y="1894"/>
                  </a:cubicBezTo>
                  <a:cubicBezTo>
                    <a:pt x="4245" y="1925"/>
                    <a:pt x="4245" y="1925"/>
                    <a:pt x="4245" y="1925"/>
                  </a:cubicBezTo>
                  <a:cubicBezTo>
                    <a:pt x="4254" y="1915"/>
                    <a:pt x="4279" y="1889"/>
                    <a:pt x="4327" y="1889"/>
                  </a:cubicBezTo>
                  <a:cubicBezTo>
                    <a:pt x="4383" y="1889"/>
                    <a:pt x="4392" y="1923"/>
                    <a:pt x="4394" y="1934"/>
                  </a:cubicBezTo>
                  <a:cubicBezTo>
                    <a:pt x="4423" y="1895"/>
                    <a:pt x="4456" y="1889"/>
                    <a:pt x="4481" y="1889"/>
                  </a:cubicBezTo>
                  <a:cubicBezTo>
                    <a:pt x="4530" y="1889"/>
                    <a:pt x="4544" y="1918"/>
                    <a:pt x="4547" y="1928"/>
                  </a:cubicBezTo>
                  <a:cubicBezTo>
                    <a:pt x="4555" y="1949"/>
                    <a:pt x="4548" y="1978"/>
                    <a:pt x="4544" y="1999"/>
                  </a:cubicBezTo>
                  <a:cubicBezTo>
                    <a:pt x="4515" y="2136"/>
                    <a:pt x="4515" y="2136"/>
                    <a:pt x="4515" y="2136"/>
                  </a:cubicBezTo>
                  <a:cubicBezTo>
                    <a:pt x="4443" y="2136"/>
                    <a:pt x="4443" y="2136"/>
                    <a:pt x="4443" y="2136"/>
                  </a:cubicBezTo>
                  <a:cubicBezTo>
                    <a:pt x="4473" y="1994"/>
                    <a:pt x="4473" y="1994"/>
                    <a:pt x="4473" y="1994"/>
                  </a:cubicBezTo>
                  <a:cubicBezTo>
                    <a:pt x="4479" y="1968"/>
                    <a:pt x="4481" y="1939"/>
                    <a:pt x="4444" y="1939"/>
                  </a:cubicBezTo>
                  <a:cubicBezTo>
                    <a:pt x="4401" y="1939"/>
                    <a:pt x="4392" y="1979"/>
                    <a:pt x="4385" y="2015"/>
                  </a:cubicBezTo>
                  <a:cubicBezTo>
                    <a:pt x="4358" y="2136"/>
                    <a:pt x="4358" y="2136"/>
                    <a:pt x="4358" y="2136"/>
                  </a:cubicBezTo>
                  <a:cubicBezTo>
                    <a:pt x="4286" y="2136"/>
                    <a:pt x="4286" y="2136"/>
                    <a:pt x="4286" y="2136"/>
                  </a:cubicBezTo>
                  <a:cubicBezTo>
                    <a:pt x="4318" y="1992"/>
                    <a:pt x="4318" y="1992"/>
                    <a:pt x="4318" y="1992"/>
                  </a:cubicBezTo>
                  <a:cubicBezTo>
                    <a:pt x="4321" y="1974"/>
                    <a:pt x="4328" y="1939"/>
                    <a:pt x="4289" y="1939"/>
                  </a:cubicBezTo>
                  <a:cubicBezTo>
                    <a:pt x="4244" y="1939"/>
                    <a:pt x="4236" y="1977"/>
                    <a:pt x="4232" y="1994"/>
                  </a:cubicBezTo>
                  <a:cubicBezTo>
                    <a:pt x="4202" y="2136"/>
                    <a:pt x="4202" y="2136"/>
                    <a:pt x="4202" y="2136"/>
                  </a:cubicBezTo>
                  <a:cubicBezTo>
                    <a:pt x="4131" y="2136"/>
                    <a:pt x="4131" y="2136"/>
                    <a:pt x="4131" y="2136"/>
                  </a:cubicBezTo>
                  <a:lnTo>
                    <a:pt x="4173" y="1939"/>
                  </a:lnTo>
                  <a:close/>
                  <a:moveTo>
                    <a:pt x="4694" y="1894"/>
                  </a:moveTo>
                  <a:cubicBezTo>
                    <a:pt x="4689" y="1928"/>
                    <a:pt x="4689" y="1928"/>
                    <a:pt x="4689" y="1928"/>
                  </a:cubicBezTo>
                  <a:cubicBezTo>
                    <a:pt x="4719" y="1889"/>
                    <a:pt x="4759" y="1889"/>
                    <a:pt x="4771" y="1889"/>
                  </a:cubicBezTo>
                  <a:cubicBezTo>
                    <a:pt x="4834" y="1889"/>
                    <a:pt x="4862" y="1936"/>
                    <a:pt x="4846" y="2010"/>
                  </a:cubicBezTo>
                  <a:cubicBezTo>
                    <a:pt x="4832" y="2079"/>
                    <a:pt x="4783" y="2140"/>
                    <a:pt x="4713" y="2140"/>
                  </a:cubicBezTo>
                  <a:cubicBezTo>
                    <a:pt x="4669" y="2140"/>
                    <a:pt x="4656" y="2117"/>
                    <a:pt x="4652" y="2109"/>
                  </a:cubicBezTo>
                  <a:cubicBezTo>
                    <a:pt x="4626" y="2229"/>
                    <a:pt x="4626" y="2229"/>
                    <a:pt x="4626" y="2229"/>
                  </a:cubicBezTo>
                  <a:cubicBezTo>
                    <a:pt x="4554" y="2229"/>
                    <a:pt x="4554" y="2229"/>
                    <a:pt x="4554" y="2229"/>
                  </a:cubicBezTo>
                  <a:cubicBezTo>
                    <a:pt x="4625" y="1894"/>
                    <a:pt x="4625" y="1894"/>
                    <a:pt x="4625" y="1894"/>
                  </a:cubicBezTo>
                  <a:lnTo>
                    <a:pt x="4694" y="1894"/>
                  </a:lnTo>
                  <a:close/>
                  <a:moveTo>
                    <a:pt x="4774" y="2013"/>
                  </a:moveTo>
                  <a:cubicBezTo>
                    <a:pt x="4780" y="1984"/>
                    <a:pt x="4783" y="1935"/>
                    <a:pt x="4741" y="1935"/>
                  </a:cubicBezTo>
                  <a:cubicBezTo>
                    <a:pt x="4718" y="1935"/>
                    <a:pt x="4682" y="1952"/>
                    <a:pt x="4668" y="2017"/>
                  </a:cubicBezTo>
                  <a:cubicBezTo>
                    <a:pt x="4665" y="2031"/>
                    <a:pt x="4652" y="2093"/>
                    <a:pt x="4705" y="2093"/>
                  </a:cubicBezTo>
                  <a:cubicBezTo>
                    <a:pt x="4738" y="2093"/>
                    <a:pt x="4763" y="2061"/>
                    <a:pt x="4774" y="2013"/>
                  </a:cubicBezTo>
                  <a:moveTo>
                    <a:pt x="4936" y="1789"/>
                  </a:moveTo>
                  <a:cubicBezTo>
                    <a:pt x="5007" y="1789"/>
                    <a:pt x="5007" y="1789"/>
                    <a:pt x="5007" y="1789"/>
                  </a:cubicBezTo>
                  <a:cubicBezTo>
                    <a:pt x="4933" y="2136"/>
                    <a:pt x="4933" y="2136"/>
                    <a:pt x="4933" y="2136"/>
                  </a:cubicBezTo>
                  <a:cubicBezTo>
                    <a:pt x="4862" y="2136"/>
                    <a:pt x="4862" y="2136"/>
                    <a:pt x="4862" y="2136"/>
                  </a:cubicBezTo>
                  <a:lnTo>
                    <a:pt x="4936" y="1789"/>
                  </a:lnTo>
                  <a:close/>
                  <a:moveTo>
                    <a:pt x="5068" y="2033"/>
                  </a:moveTo>
                  <a:cubicBezTo>
                    <a:pt x="5064" y="2049"/>
                    <a:pt x="5054" y="2098"/>
                    <a:pt x="5104" y="2098"/>
                  </a:cubicBezTo>
                  <a:cubicBezTo>
                    <a:pt x="5121" y="2098"/>
                    <a:pt x="5140" y="2091"/>
                    <a:pt x="5153" y="2064"/>
                  </a:cubicBezTo>
                  <a:cubicBezTo>
                    <a:pt x="5218" y="2064"/>
                    <a:pt x="5218" y="2064"/>
                    <a:pt x="5218" y="2064"/>
                  </a:cubicBezTo>
                  <a:cubicBezTo>
                    <a:pt x="5214" y="2076"/>
                    <a:pt x="5208" y="2097"/>
                    <a:pt x="5184" y="2117"/>
                  </a:cubicBezTo>
                  <a:cubicBezTo>
                    <a:pt x="5162" y="2136"/>
                    <a:pt x="5128" y="2145"/>
                    <a:pt x="5092" y="2145"/>
                  </a:cubicBezTo>
                  <a:cubicBezTo>
                    <a:pt x="5072" y="2145"/>
                    <a:pt x="5033" y="2142"/>
                    <a:pt x="5013" y="2115"/>
                  </a:cubicBezTo>
                  <a:cubicBezTo>
                    <a:pt x="4996" y="2092"/>
                    <a:pt x="4994" y="2060"/>
                    <a:pt x="5002" y="2021"/>
                  </a:cubicBezTo>
                  <a:cubicBezTo>
                    <a:pt x="5011" y="1981"/>
                    <a:pt x="5030" y="1934"/>
                    <a:pt x="5077" y="1906"/>
                  </a:cubicBezTo>
                  <a:cubicBezTo>
                    <a:pt x="5099" y="1893"/>
                    <a:pt x="5123" y="1886"/>
                    <a:pt x="5150" y="1886"/>
                  </a:cubicBezTo>
                  <a:cubicBezTo>
                    <a:pt x="5184" y="1886"/>
                    <a:pt x="5222" y="1899"/>
                    <a:pt x="5235" y="1944"/>
                  </a:cubicBezTo>
                  <a:cubicBezTo>
                    <a:pt x="5244" y="1977"/>
                    <a:pt x="5236" y="2013"/>
                    <a:pt x="5231" y="2033"/>
                  </a:cubicBezTo>
                  <a:lnTo>
                    <a:pt x="5068" y="2033"/>
                  </a:lnTo>
                  <a:close/>
                  <a:moveTo>
                    <a:pt x="5167" y="1988"/>
                  </a:moveTo>
                  <a:cubicBezTo>
                    <a:pt x="5170" y="1977"/>
                    <a:pt x="5178" y="1934"/>
                    <a:pt x="5137" y="1934"/>
                  </a:cubicBezTo>
                  <a:cubicBezTo>
                    <a:pt x="5105" y="1934"/>
                    <a:pt x="5087" y="1960"/>
                    <a:pt x="5080" y="1988"/>
                  </a:cubicBezTo>
                  <a:lnTo>
                    <a:pt x="5167" y="1988"/>
                  </a:lnTo>
                  <a:close/>
                  <a:moveTo>
                    <a:pt x="5353" y="1894"/>
                  </a:moveTo>
                  <a:cubicBezTo>
                    <a:pt x="5382" y="1973"/>
                    <a:pt x="5382" y="1973"/>
                    <a:pt x="5382" y="1973"/>
                  </a:cubicBezTo>
                  <a:cubicBezTo>
                    <a:pt x="5447" y="1894"/>
                    <a:pt x="5447" y="1894"/>
                    <a:pt x="5447" y="1894"/>
                  </a:cubicBezTo>
                  <a:cubicBezTo>
                    <a:pt x="5520" y="1894"/>
                    <a:pt x="5520" y="1894"/>
                    <a:pt x="5520" y="1894"/>
                  </a:cubicBezTo>
                  <a:cubicBezTo>
                    <a:pt x="5417" y="2012"/>
                    <a:pt x="5417" y="2012"/>
                    <a:pt x="5417" y="2012"/>
                  </a:cubicBezTo>
                  <a:cubicBezTo>
                    <a:pt x="5471" y="2136"/>
                    <a:pt x="5471" y="2136"/>
                    <a:pt x="5471" y="2136"/>
                  </a:cubicBezTo>
                  <a:cubicBezTo>
                    <a:pt x="5388" y="2136"/>
                    <a:pt x="5388" y="2136"/>
                    <a:pt x="5388" y="2136"/>
                  </a:cubicBezTo>
                  <a:cubicBezTo>
                    <a:pt x="5357" y="2047"/>
                    <a:pt x="5357" y="2047"/>
                    <a:pt x="5357" y="2047"/>
                  </a:cubicBezTo>
                  <a:cubicBezTo>
                    <a:pt x="5289" y="2136"/>
                    <a:pt x="5289" y="2136"/>
                    <a:pt x="5289" y="2136"/>
                  </a:cubicBezTo>
                  <a:cubicBezTo>
                    <a:pt x="5214" y="2136"/>
                    <a:pt x="5214" y="2136"/>
                    <a:pt x="5214" y="2136"/>
                  </a:cubicBezTo>
                  <a:cubicBezTo>
                    <a:pt x="5323" y="2006"/>
                    <a:pt x="5323" y="2006"/>
                    <a:pt x="5323" y="2006"/>
                  </a:cubicBezTo>
                  <a:cubicBezTo>
                    <a:pt x="5269" y="1894"/>
                    <a:pt x="5269" y="1894"/>
                    <a:pt x="5269" y="1894"/>
                  </a:cubicBezTo>
                  <a:lnTo>
                    <a:pt x="5353" y="1894"/>
                  </a:lnTo>
                  <a:close/>
                  <a:moveTo>
                    <a:pt x="5553" y="1893"/>
                  </a:moveTo>
                  <a:cubicBezTo>
                    <a:pt x="5625" y="1893"/>
                    <a:pt x="5625" y="1893"/>
                    <a:pt x="5625" y="1893"/>
                  </a:cubicBezTo>
                  <a:cubicBezTo>
                    <a:pt x="5573" y="2136"/>
                    <a:pt x="5573" y="2136"/>
                    <a:pt x="5573" y="2136"/>
                  </a:cubicBezTo>
                  <a:cubicBezTo>
                    <a:pt x="5501" y="2136"/>
                    <a:pt x="5501" y="2136"/>
                    <a:pt x="5501" y="2136"/>
                  </a:cubicBezTo>
                  <a:lnTo>
                    <a:pt x="5553" y="1893"/>
                  </a:lnTo>
                  <a:close/>
                  <a:moveTo>
                    <a:pt x="5573" y="1790"/>
                  </a:moveTo>
                  <a:cubicBezTo>
                    <a:pt x="5648" y="1790"/>
                    <a:pt x="5648" y="1790"/>
                    <a:pt x="5648" y="1790"/>
                  </a:cubicBezTo>
                  <a:cubicBezTo>
                    <a:pt x="5636" y="1851"/>
                    <a:pt x="5636" y="1851"/>
                    <a:pt x="5636" y="1851"/>
                  </a:cubicBezTo>
                  <a:cubicBezTo>
                    <a:pt x="5560" y="1851"/>
                    <a:pt x="5560" y="1851"/>
                    <a:pt x="5560" y="1851"/>
                  </a:cubicBezTo>
                  <a:lnTo>
                    <a:pt x="5573" y="1790"/>
                  </a:lnTo>
                  <a:close/>
                  <a:moveTo>
                    <a:pt x="5775" y="2133"/>
                  </a:moveTo>
                  <a:cubicBezTo>
                    <a:pt x="5752" y="2139"/>
                    <a:pt x="5730" y="2141"/>
                    <a:pt x="5719" y="2141"/>
                  </a:cubicBezTo>
                  <a:cubicBezTo>
                    <a:pt x="5647" y="2141"/>
                    <a:pt x="5657" y="2095"/>
                    <a:pt x="5662" y="2075"/>
                  </a:cubicBezTo>
                  <a:cubicBezTo>
                    <a:pt x="5689" y="1942"/>
                    <a:pt x="5689" y="1942"/>
                    <a:pt x="5689" y="1942"/>
                  </a:cubicBezTo>
                  <a:cubicBezTo>
                    <a:pt x="5643" y="1942"/>
                    <a:pt x="5643" y="1942"/>
                    <a:pt x="5643" y="1942"/>
                  </a:cubicBezTo>
                  <a:cubicBezTo>
                    <a:pt x="5653" y="1895"/>
                    <a:pt x="5653" y="1895"/>
                    <a:pt x="5653" y="1895"/>
                  </a:cubicBezTo>
                  <a:cubicBezTo>
                    <a:pt x="5700" y="1895"/>
                    <a:pt x="5700" y="1895"/>
                    <a:pt x="5700" y="1895"/>
                  </a:cubicBezTo>
                  <a:cubicBezTo>
                    <a:pt x="5710" y="1848"/>
                    <a:pt x="5710" y="1848"/>
                    <a:pt x="5710" y="1848"/>
                  </a:cubicBezTo>
                  <a:cubicBezTo>
                    <a:pt x="5786" y="1822"/>
                    <a:pt x="5786" y="1822"/>
                    <a:pt x="5786" y="1822"/>
                  </a:cubicBezTo>
                  <a:cubicBezTo>
                    <a:pt x="5770" y="1895"/>
                    <a:pt x="5770" y="1895"/>
                    <a:pt x="5770" y="1895"/>
                  </a:cubicBezTo>
                  <a:cubicBezTo>
                    <a:pt x="5828" y="1895"/>
                    <a:pt x="5828" y="1895"/>
                    <a:pt x="5828" y="1895"/>
                  </a:cubicBezTo>
                  <a:cubicBezTo>
                    <a:pt x="5818" y="1942"/>
                    <a:pt x="5818" y="1942"/>
                    <a:pt x="5818" y="1942"/>
                  </a:cubicBezTo>
                  <a:cubicBezTo>
                    <a:pt x="5760" y="1942"/>
                    <a:pt x="5760" y="1942"/>
                    <a:pt x="5760" y="1942"/>
                  </a:cubicBezTo>
                  <a:cubicBezTo>
                    <a:pt x="5736" y="2052"/>
                    <a:pt x="5736" y="2052"/>
                    <a:pt x="5736" y="2052"/>
                  </a:cubicBezTo>
                  <a:cubicBezTo>
                    <a:pt x="5733" y="2074"/>
                    <a:pt x="5729" y="2088"/>
                    <a:pt x="5761" y="2088"/>
                  </a:cubicBezTo>
                  <a:cubicBezTo>
                    <a:pt x="5772" y="2088"/>
                    <a:pt x="5777" y="2087"/>
                    <a:pt x="5786" y="2086"/>
                  </a:cubicBezTo>
                  <a:lnTo>
                    <a:pt x="5775" y="2133"/>
                  </a:lnTo>
                  <a:close/>
                  <a:moveTo>
                    <a:pt x="5921" y="1894"/>
                  </a:moveTo>
                  <a:cubicBezTo>
                    <a:pt x="5939" y="2062"/>
                    <a:pt x="5939" y="2062"/>
                    <a:pt x="5939" y="2062"/>
                  </a:cubicBezTo>
                  <a:cubicBezTo>
                    <a:pt x="6028" y="1894"/>
                    <a:pt x="6028" y="1894"/>
                    <a:pt x="6028" y="1894"/>
                  </a:cubicBezTo>
                  <a:cubicBezTo>
                    <a:pt x="6099" y="1894"/>
                    <a:pt x="6099" y="1894"/>
                    <a:pt x="6099" y="1894"/>
                  </a:cubicBezTo>
                  <a:cubicBezTo>
                    <a:pt x="5957" y="2132"/>
                    <a:pt x="5957" y="2132"/>
                    <a:pt x="5957" y="2132"/>
                  </a:cubicBezTo>
                  <a:cubicBezTo>
                    <a:pt x="5907" y="2229"/>
                    <a:pt x="5907" y="2229"/>
                    <a:pt x="5907" y="2229"/>
                  </a:cubicBezTo>
                  <a:cubicBezTo>
                    <a:pt x="5835" y="2229"/>
                    <a:pt x="5835" y="2229"/>
                    <a:pt x="5835" y="2229"/>
                  </a:cubicBezTo>
                  <a:cubicBezTo>
                    <a:pt x="5886" y="2137"/>
                    <a:pt x="5886" y="2137"/>
                    <a:pt x="5886" y="2137"/>
                  </a:cubicBezTo>
                  <a:cubicBezTo>
                    <a:pt x="5844" y="1894"/>
                    <a:pt x="5844" y="1894"/>
                    <a:pt x="5844" y="1894"/>
                  </a:cubicBezTo>
                  <a:lnTo>
                    <a:pt x="5921" y="1894"/>
                  </a:lnTo>
                  <a:close/>
                </a:path>
              </a:pathLst>
            </a:custGeom>
            <a:grpFill/>
            <a:ln w="9525">
              <a:noFill/>
              <a:round/>
              <a:headEnd/>
              <a:tailEnd/>
            </a:ln>
          </p:spPr>
          <p:txBody>
            <a:bodyPr vert="horz" wrap="square" lIns="91440" tIns="45720" rIns="91440" bIns="45720" numCol="1" anchor="t" anchorCtr="0" compatLnSpc="1">
              <a:prstTxWarp prst="textNoShape">
                <a:avLst/>
              </a:prstTxWarp>
              <a:noAutofit/>
            </a:bodyPr>
            <a:lstStyle/>
            <a:p>
              <a:endParaRPr lang="en-GB"/>
            </a:p>
          </p:txBody>
        </p:sp>
        <p:sp>
          <p:nvSpPr>
            <p:cNvPr id="14" name="Freeform 15"/>
            <p:cNvSpPr>
              <a:spLocks noEditPoints="1"/>
            </p:cNvSpPr>
            <p:nvPr userDrawn="1"/>
          </p:nvSpPr>
          <p:spPr bwMode="auto">
            <a:xfrm>
              <a:off x="-2592388" y="0"/>
              <a:ext cx="2592388" cy="1530350"/>
            </a:xfrm>
            <a:custGeom>
              <a:avLst/>
              <a:gdLst/>
              <a:ahLst/>
              <a:cxnLst>
                <a:cxn ang="0">
                  <a:pos x="176" y="248"/>
                </a:cxn>
                <a:cxn ang="0">
                  <a:pos x="0" y="248"/>
                </a:cxn>
                <a:cxn ang="0">
                  <a:pos x="0" y="0"/>
                </a:cxn>
                <a:cxn ang="0">
                  <a:pos x="176" y="0"/>
                </a:cxn>
                <a:cxn ang="0">
                  <a:pos x="176" y="248"/>
                </a:cxn>
                <a:cxn ang="0">
                  <a:pos x="176" y="716"/>
                </a:cxn>
                <a:cxn ang="0">
                  <a:pos x="0" y="716"/>
                </a:cxn>
                <a:cxn ang="0">
                  <a:pos x="0" y="964"/>
                </a:cxn>
                <a:cxn ang="0">
                  <a:pos x="176" y="964"/>
                </a:cxn>
                <a:cxn ang="0">
                  <a:pos x="176" y="716"/>
                </a:cxn>
                <a:cxn ang="0">
                  <a:pos x="1633" y="0"/>
                </a:cxn>
                <a:cxn ang="0">
                  <a:pos x="1457" y="0"/>
                </a:cxn>
                <a:cxn ang="0">
                  <a:pos x="1457" y="248"/>
                </a:cxn>
                <a:cxn ang="0">
                  <a:pos x="1633" y="248"/>
                </a:cxn>
                <a:cxn ang="0">
                  <a:pos x="1633" y="0"/>
                </a:cxn>
                <a:cxn ang="0">
                  <a:pos x="1633" y="716"/>
                </a:cxn>
                <a:cxn ang="0">
                  <a:pos x="1457" y="716"/>
                </a:cxn>
                <a:cxn ang="0">
                  <a:pos x="1457" y="964"/>
                </a:cxn>
                <a:cxn ang="0">
                  <a:pos x="1633" y="964"/>
                </a:cxn>
                <a:cxn ang="0">
                  <a:pos x="1633" y="716"/>
                </a:cxn>
              </a:cxnLst>
              <a:rect l="0" t="0" r="r" b="b"/>
              <a:pathLst>
                <a:path w="1633" h="964">
                  <a:moveTo>
                    <a:pt x="176" y="248"/>
                  </a:moveTo>
                  <a:lnTo>
                    <a:pt x="0" y="248"/>
                  </a:lnTo>
                  <a:lnTo>
                    <a:pt x="0" y="0"/>
                  </a:lnTo>
                  <a:lnTo>
                    <a:pt x="176" y="0"/>
                  </a:lnTo>
                  <a:lnTo>
                    <a:pt x="176" y="248"/>
                  </a:lnTo>
                  <a:close/>
                  <a:moveTo>
                    <a:pt x="176" y="716"/>
                  </a:moveTo>
                  <a:lnTo>
                    <a:pt x="0" y="716"/>
                  </a:lnTo>
                  <a:lnTo>
                    <a:pt x="0" y="964"/>
                  </a:lnTo>
                  <a:lnTo>
                    <a:pt x="176" y="964"/>
                  </a:lnTo>
                  <a:lnTo>
                    <a:pt x="176" y="716"/>
                  </a:lnTo>
                  <a:close/>
                  <a:moveTo>
                    <a:pt x="1633" y="0"/>
                  </a:moveTo>
                  <a:lnTo>
                    <a:pt x="1457" y="0"/>
                  </a:lnTo>
                  <a:lnTo>
                    <a:pt x="1457" y="248"/>
                  </a:lnTo>
                  <a:lnTo>
                    <a:pt x="1633" y="248"/>
                  </a:lnTo>
                  <a:lnTo>
                    <a:pt x="1633" y="0"/>
                  </a:lnTo>
                  <a:close/>
                  <a:moveTo>
                    <a:pt x="1633" y="716"/>
                  </a:moveTo>
                  <a:lnTo>
                    <a:pt x="1457" y="716"/>
                  </a:lnTo>
                  <a:lnTo>
                    <a:pt x="1457" y="964"/>
                  </a:lnTo>
                  <a:lnTo>
                    <a:pt x="1633" y="964"/>
                  </a:lnTo>
                  <a:lnTo>
                    <a:pt x="1633" y="716"/>
                  </a:lnTo>
                  <a:close/>
                </a:path>
              </a:pathLst>
            </a:custGeom>
            <a:noFill/>
            <a:ln w="9525">
              <a:noFill/>
              <a:round/>
              <a:headEnd/>
              <a:tailEnd/>
            </a:ln>
          </p:spPr>
          <p:txBody>
            <a:bodyPr vert="horz" wrap="square" lIns="91440" tIns="45720" rIns="91440" bIns="45720" numCol="1" anchor="t" anchorCtr="0" compatLnSpc="1">
              <a:prstTxWarp prst="textNoShape">
                <a:avLst/>
              </a:prstTxWarp>
              <a:noAutofit/>
            </a:bodyPr>
            <a:lstStyle/>
            <a:p>
              <a:endParaRPr lang="en-GB"/>
            </a:p>
          </p:txBody>
        </p:sp>
      </p:grpSp>
    </p:spTree>
    <p:extLst>
      <p:ext uri="{BB962C8B-B14F-4D97-AF65-F5344CB8AC3E}">
        <p14:creationId xmlns:p14="http://schemas.microsoft.com/office/powerpoint/2010/main" xmlns="" val="4512794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mpany profile">
    <p:spTree>
      <p:nvGrpSpPr>
        <p:cNvPr id="1" name=""/>
        <p:cNvGrpSpPr/>
        <p:nvPr/>
      </p:nvGrpSpPr>
      <p:grpSpPr>
        <a:xfrm>
          <a:off x="0" y="0"/>
          <a:ext cx="0" cy="0"/>
          <a:chOff x="0" y="0"/>
          <a:chExt cx="0" cy="0"/>
        </a:xfrm>
      </p:grpSpPr>
      <p:sp>
        <p:nvSpPr>
          <p:cNvPr id="33" name="Chart Placeholder 31"/>
          <p:cNvSpPr>
            <a:spLocks noGrp="1"/>
          </p:cNvSpPr>
          <p:nvPr>
            <p:ph type="chart" sz="quarter" idx="22"/>
          </p:nvPr>
        </p:nvSpPr>
        <p:spPr bwMode="gray">
          <a:xfrm>
            <a:off x="3172573" y="1125538"/>
            <a:ext cx="2724700" cy="2376488"/>
          </a:xfrm>
        </p:spPr>
        <p:txBody>
          <a:bodyPr/>
          <a:lstStyle/>
          <a:p>
            <a:endParaRPr lang="en-GB" dirty="0"/>
          </a:p>
        </p:txBody>
      </p:sp>
      <p:sp>
        <p:nvSpPr>
          <p:cNvPr id="28" name="Text Placeholder 17"/>
          <p:cNvSpPr>
            <a:spLocks noGrp="1"/>
          </p:cNvSpPr>
          <p:nvPr>
            <p:ph type="body" sz="quarter" idx="20"/>
          </p:nvPr>
        </p:nvSpPr>
        <p:spPr bwMode="gray">
          <a:xfrm>
            <a:off x="6168751" y="3716338"/>
            <a:ext cx="2723204" cy="2376487"/>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p:txBody>
      </p:sp>
      <p:sp>
        <p:nvSpPr>
          <p:cNvPr id="32" name="Chart Placeholder 31"/>
          <p:cNvSpPr>
            <a:spLocks noGrp="1"/>
          </p:cNvSpPr>
          <p:nvPr>
            <p:ph type="chart" sz="quarter" idx="21"/>
          </p:nvPr>
        </p:nvSpPr>
        <p:spPr bwMode="gray">
          <a:xfrm>
            <a:off x="6167254" y="1125538"/>
            <a:ext cx="2724700" cy="2376488"/>
          </a:xfrm>
        </p:spPr>
        <p:txBody>
          <a:bodyPr/>
          <a:lstStyle/>
          <a:p>
            <a:endParaRPr lang="en-GB" dirty="0"/>
          </a:p>
        </p:txBody>
      </p:sp>
      <p:sp>
        <p:nvSpPr>
          <p:cNvPr id="10" name="Title 9"/>
          <p:cNvSpPr>
            <a:spLocks noGrp="1"/>
          </p:cNvSpPr>
          <p:nvPr>
            <p:ph type="title"/>
          </p:nvPr>
        </p:nvSpPr>
        <p:spPr bwMode="gray"/>
        <p:txBody>
          <a:bodyPr/>
          <a:lstStyle/>
          <a:p>
            <a:r>
              <a:rPr lang="en-US" smtClean="0"/>
              <a:t>Click to edit Master title style</a:t>
            </a:r>
            <a:endParaRPr lang="en-GB"/>
          </a:p>
        </p:txBody>
      </p:sp>
      <p:sp>
        <p:nvSpPr>
          <p:cNvPr id="13" name="Table Placeholder 12"/>
          <p:cNvSpPr>
            <a:spLocks noGrp="1"/>
          </p:cNvSpPr>
          <p:nvPr>
            <p:ph type="tbl" sz="quarter" idx="14"/>
          </p:nvPr>
        </p:nvSpPr>
        <p:spPr bwMode="gray">
          <a:xfrm>
            <a:off x="179388" y="1125538"/>
            <a:ext cx="2723204" cy="2376488"/>
          </a:xfrm>
        </p:spPr>
        <p:txBody>
          <a:bodyPr/>
          <a:lstStyle/>
          <a:p>
            <a:endParaRPr lang="en-GB" dirty="0"/>
          </a:p>
        </p:txBody>
      </p:sp>
      <p:sp>
        <p:nvSpPr>
          <p:cNvPr id="18" name="Text Placeholder 17"/>
          <p:cNvSpPr>
            <a:spLocks noGrp="1"/>
          </p:cNvSpPr>
          <p:nvPr>
            <p:ph type="body" sz="quarter" idx="16"/>
          </p:nvPr>
        </p:nvSpPr>
        <p:spPr bwMode="gray">
          <a:xfrm>
            <a:off x="179388" y="3716338"/>
            <a:ext cx="2723204" cy="2376487"/>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p:txBody>
      </p:sp>
      <p:sp>
        <p:nvSpPr>
          <p:cNvPr id="26" name="Text Placeholder 17"/>
          <p:cNvSpPr>
            <a:spLocks noGrp="1"/>
          </p:cNvSpPr>
          <p:nvPr>
            <p:ph type="body" sz="quarter" idx="18"/>
          </p:nvPr>
        </p:nvSpPr>
        <p:spPr bwMode="gray">
          <a:xfrm>
            <a:off x="3172573" y="3716338"/>
            <a:ext cx="2723204" cy="2376487"/>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p:txBody>
      </p:sp>
    </p:spTree>
    <p:extLst>
      <p:ext uri="{BB962C8B-B14F-4D97-AF65-F5344CB8AC3E}">
        <p14:creationId xmlns:p14="http://schemas.microsoft.com/office/powerpoint/2010/main" xmlns="" val="32996752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Divider 1">
    <p:spTree>
      <p:nvGrpSpPr>
        <p:cNvPr id="1" name=""/>
        <p:cNvGrpSpPr/>
        <p:nvPr/>
      </p:nvGrpSpPr>
      <p:grpSpPr>
        <a:xfrm>
          <a:off x="0" y="0"/>
          <a:ext cx="0" cy="0"/>
          <a:chOff x="0" y="0"/>
          <a:chExt cx="0" cy="0"/>
        </a:xfrm>
      </p:grpSpPr>
      <p:grpSp>
        <p:nvGrpSpPr>
          <p:cNvPr id="23" name="Group 22"/>
          <p:cNvGrpSpPr/>
          <p:nvPr userDrawn="1"/>
        </p:nvGrpSpPr>
        <p:grpSpPr bwMode="gray">
          <a:xfrm>
            <a:off x="0" y="0"/>
            <a:ext cx="9144000" cy="6858001"/>
            <a:chOff x="0" y="0"/>
            <a:chExt cx="9144000" cy="6858001"/>
          </a:xfrm>
        </p:grpSpPr>
        <p:sp>
          <p:nvSpPr>
            <p:cNvPr id="6" name="Freeform 6"/>
            <p:cNvSpPr>
              <a:spLocks/>
            </p:cNvSpPr>
            <p:nvPr userDrawn="1"/>
          </p:nvSpPr>
          <p:spPr bwMode="gray">
            <a:xfrm>
              <a:off x="3397250" y="1116013"/>
              <a:ext cx="5746750" cy="5741988"/>
            </a:xfrm>
            <a:custGeom>
              <a:avLst/>
              <a:gdLst/>
              <a:ahLst/>
              <a:cxnLst>
                <a:cxn ang="0">
                  <a:pos x="0" y="3617"/>
                </a:cxn>
                <a:cxn ang="0">
                  <a:pos x="2549" y="3617"/>
                </a:cxn>
                <a:cxn ang="0">
                  <a:pos x="3620" y="0"/>
                </a:cxn>
                <a:cxn ang="0">
                  <a:pos x="1072" y="0"/>
                </a:cxn>
                <a:cxn ang="0">
                  <a:pos x="0" y="3617"/>
                </a:cxn>
              </a:cxnLst>
              <a:rect l="0" t="0" r="r" b="b"/>
              <a:pathLst>
                <a:path w="3620" h="3617">
                  <a:moveTo>
                    <a:pt x="0" y="3617"/>
                  </a:moveTo>
                  <a:lnTo>
                    <a:pt x="2549" y="3617"/>
                  </a:lnTo>
                  <a:lnTo>
                    <a:pt x="3620" y="0"/>
                  </a:lnTo>
                  <a:lnTo>
                    <a:pt x="1072" y="0"/>
                  </a:lnTo>
                  <a:lnTo>
                    <a:pt x="0" y="3617"/>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a:solidFill>
                  <a:schemeClr val="tx1"/>
                </a:solidFill>
                <a:latin typeface="+mn-lt"/>
                <a:ea typeface="+mn-ea"/>
                <a:cs typeface="+mn-cs"/>
              </a:endParaRPr>
            </a:p>
          </p:txBody>
        </p:sp>
        <p:sp>
          <p:nvSpPr>
            <p:cNvPr id="11" name="Freeform 7"/>
            <p:cNvSpPr>
              <a:spLocks/>
            </p:cNvSpPr>
            <p:nvPr userDrawn="1"/>
          </p:nvSpPr>
          <p:spPr bwMode="gray">
            <a:xfrm>
              <a:off x="7007225" y="6116638"/>
              <a:ext cx="2136775" cy="741363"/>
            </a:xfrm>
            <a:custGeom>
              <a:avLst/>
              <a:gdLst/>
              <a:ahLst/>
              <a:cxnLst>
                <a:cxn ang="0">
                  <a:pos x="0" y="467"/>
                </a:cxn>
                <a:cxn ang="0">
                  <a:pos x="1208" y="467"/>
                </a:cxn>
                <a:cxn ang="0">
                  <a:pos x="1346" y="0"/>
                </a:cxn>
                <a:cxn ang="0">
                  <a:pos x="138" y="0"/>
                </a:cxn>
                <a:cxn ang="0">
                  <a:pos x="0" y="467"/>
                </a:cxn>
              </a:cxnLst>
              <a:rect l="0" t="0" r="r" b="b"/>
              <a:pathLst>
                <a:path w="1346" h="467">
                  <a:moveTo>
                    <a:pt x="0" y="467"/>
                  </a:moveTo>
                  <a:lnTo>
                    <a:pt x="1208" y="467"/>
                  </a:lnTo>
                  <a:lnTo>
                    <a:pt x="1346" y="0"/>
                  </a:lnTo>
                  <a:lnTo>
                    <a:pt x="138" y="0"/>
                  </a:lnTo>
                  <a:lnTo>
                    <a:pt x="0" y="467"/>
                  </a:lnTo>
                  <a:close/>
                </a:path>
              </a:pathLst>
            </a:custGeom>
            <a:solidFill>
              <a:srgbClr val="00B0F0"/>
            </a:solidFill>
            <a:ln w="9525" cap="flat" cmpd="sng">
              <a:noFill/>
              <a:prstDash val="solid"/>
              <a:round/>
              <a:headEnd type="none" w="med" len="med"/>
              <a:tailEnd type="none" w="med" len="med"/>
            </a:ln>
            <a:effectLst/>
          </p:spPr>
          <p:txBody>
            <a:bodyPr/>
            <a:lstStyle/>
            <a:p>
              <a:pPr marL="0" algn="ctr" defTabSz="914400" rtl="0" eaLnBrk="1" latinLnBrk="0" hangingPunct="1">
                <a:spcBef>
                  <a:spcPct val="50000"/>
                </a:spcBef>
                <a:defRPr/>
              </a:pPr>
              <a:endParaRPr lang="en-GB" sz="1800" kern="1200">
                <a:solidFill>
                  <a:schemeClr val="tx1"/>
                </a:solidFill>
                <a:latin typeface="+mn-lt"/>
                <a:ea typeface="+mn-ea"/>
                <a:cs typeface="+mn-cs"/>
              </a:endParaRPr>
            </a:p>
          </p:txBody>
        </p:sp>
        <p:sp>
          <p:nvSpPr>
            <p:cNvPr id="13" name="Freeform 8"/>
            <p:cNvSpPr>
              <a:spLocks/>
            </p:cNvSpPr>
            <p:nvPr userDrawn="1"/>
          </p:nvSpPr>
          <p:spPr bwMode="gray">
            <a:xfrm>
              <a:off x="1241425" y="4743450"/>
              <a:ext cx="2530475" cy="2114550"/>
            </a:xfrm>
            <a:custGeom>
              <a:avLst/>
              <a:gdLst/>
              <a:ahLst/>
              <a:cxnLst>
                <a:cxn ang="0">
                  <a:pos x="395" y="0"/>
                </a:cxn>
                <a:cxn ang="0">
                  <a:pos x="0" y="1332"/>
                </a:cxn>
                <a:cxn ang="0">
                  <a:pos x="1199" y="1332"/>
                </a:cxn>
                <a:cxn ang="0">
                  <a:pos x="1594" y="0"/>
                </a:cxn>
                <a:cxn ang="0">
                  <a:pos x="395" y="0"/>
                </a:cxn>
              </a:cxnLst>
              <a:rect l="0" t="0" r="r" b="b"/>
              <a:pathLst>
                <a:path w="1594" h="1332">
                  <a:moveTo>
                    <a:pt x="395" y="0"/>
                  </a:moveTo>
                  <a:lnTo>
                    <a:pt x="0" y="1332"/>
                  </a:lnTo>
                  <a:lnTo>
                    <a:pt x="1199" y="1332"/>
                  </a:lnTo>
                  <a:lnTo>
                    <a:pt x="1594" y="0"/>
                  </a:lnTo>
                  <a:lnTo>
                    <a:pt x="395" y="0"/>
                  </a:lnTo>
                  <a:close/>
                </a:path>
              </a:pathLst>
            </a:custGeom>
            <a:solidFill>
              <a:srgbClr val="8099C6"/>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4" name="Freeform 13"/>
            <p:cNvSpPr>
              <a:spLocks/>
            </p:cNvSpPr>
            <p:nvPr userDrawn="1"/>
          </p:nvSpPr>
          <p:spPr bwMode="gray">
            <a:xfrm>
              <a:off x="1554163" y="0"/>
              <a:ext cx="4738688" cy="2343150"/>
            </a:xfrm>
            <a:custGeom>
              <a:avLst/>
              <a:gdLst/>
              <a:ahLst/>
              <a:cxnLst>
                <a:cxn ang="0">
                  <a:pos x="2548" y="1476"/>
                </a:cxn>
                <a:cxn ang="0">
                  <a:pos x="2985" y="0"/>
                </a:cxn>
                <a:cxn ang="0">
                  <a:pos x="437" y="0"/>
                </a:cxn>
                <a:cxn ang="0">
                  <a:pos x="0" y="1476"/>
                </a:cxn>
                <a:cxn ang="0">
                  <a:pos x="2548" y="1476"/>
                </a:cxn>
              </a:cxnLst>
              <a:rect l="0" t="0" r="r" b="b"/>
              <a:pathLst>
                <a:path w="2985" h="1476">
                  <a:moveTo>
                    <a:pt x="2548" y="1476"/>
                  </a:moveTo>
                  <a:lnTo>
                    <a:pt x="2985" y="0"/>
                  </a:lnTo>
                  <a:lnTo>
                    <a:pt x="437" y="0"/>
                  </a:lnTo>
                  <a:lnTo>
                    <a:pt x="0" y="1476"/>
                  </a:lnTo>
                  <a:lnTo>
                    <a:pt x="2548" y="1476"/>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a:solidFill>
                  <a:schemeClr val="tx1"/>
                </a:solidFill>
                <a:latin typeface="+mn-lt"/>
                <a:ea typeface="+mn-ea"/>
                <a:cs typeface="+mn-cs"/>
              </a:endParaRPr>
            </a:p>
          </p:txBody>
        </p:sp>
        <p:sp>
          <p:nvSpPr>
            <p:cNvPr id="15" name="Freeform 14"/>
            <p:cNvSpPr>
              <a:spLocks/>
            </p:cNvSpPr>
            <p:nvPr userDrawn="1"/>
          </p:nvSpPr>
          <p:spPr bwMode="gray">
            <a:xfrm>
              <a:off x="0" y="0"/>
              <a:ext cx="3898900" cy="5630863"/>
            </a:xfrm>
            <a:custGeom>
              <a:avLst/>
              <a:gdLst/>
              <a:ahLst/>
              <a:cxnLst>
                <a:cxn ang="0">
                  <a:pos x="2456" y="0"/>
                </a:cxn>
                <a:cxn ang="0">
                  <a:pos x="0" y="0"/>
                </a:cxn>
                <a:cxn ang="0">
                  <a:pos x="0" y="3547"/>
                </a:cxn>
                <a:cxn ang="0">
                  <a:pos x="1405" y="3547"/>
                </a:cxn>
                <a:cxn ang="0">
                  <a:pos x="2456" y="0"/>
                </a:cxn>
              </a:cxnLst>
              <a:rect l="0" t="0" r="r" b="b"/>
              <a:pathLst>
                <a:path w="2456" h="3547">
                  <a:moveTo>
                    <a:pt x="2456" y="0"/>
                  </a:moveTo>
                  <a:lnTo>
                    <a:pt x="0" y="0"/>
                  </a:lnTo>
                  <a:lnTo>
                    <a:pt x="0" y="3547"/>
                  </a:lnTo>
                  <a:lnTo>
                    <a:pt x="1405" y="3547"/>
                  </a:lnTo>
                  <a:lnTo>
                    <a:pt x="2456" y="0"/>
                  </a:lnTo>
                  <a:close/>
                </a:path>
              </a:pathLst>
            </a:custGeom>
            <a:solidFill>
              <a:srgbClr val="BFCCE3"/>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6" name="Freeform 11"/>
            <p:cNvSpPr>
              <a:spLocks/>
            </p:cNvSpPr>
            <p:nvPr userDrawn="1"/>
          </p:nvSpPr>
          <p:spPr bwMode="gray">
            <a:xfrm>
              <a:off x="0" y="2343150"/>
              <a:ext cx="1554163" cy="4514850"/>
            </a:xfrm>
            <a:custGeom>
              <a:avLst/>
              <a:gdLst/>
              <a:ahLst/>
              <a:cxnLst>
                <a:cxn ang="0">
                  <a:pos x="0" y="0"/>
                </a:cxn>
                <a:cxn ang="0">
                  <a:pos x="0" y="2844"/>
                </a:cxn>
                <a:cxn ang="0">
                  <a:pos x="137" y="2844"/>
                </a:cxn>
                <a:cxn ang="0">
                  <a:pos x="979" y="0"/>
                </a:cxn>
                <a:cxn ang="0">
                  <a:pos x="0" y="0"/>
                </a:cxn>
              </a:cxnLst>
              <a:rect l="0" t="0" r="r" b="b"/>
              <a:pathLst>
                <a:path w="979" h="2844">
                  <a:moveTo>
                    <a:pt x="0" y="0"/>
                  </a:moveTo>
                  <a:lnTo>
                    <a:pt x="0" y="2844"/>
                  </a:lnTo>
                  <a:lnTo>
                    <a:pt x="137" y="2844"/>
                  </a:lnTo>
                  <a:lnTo>
                    <a:pt x="979" y="0"/>
                  </a:lnTo>
                  <a:lnTo>
                    <a:pt x="0" y="0"/>
                  </a:lnTo>
                  <a:close/>
                </a:path>
              </a:pathLst>
            </a:custGeom>
            <a:solidFill>
              <a:srgbClr val="E5EAF3"/>
            </a:solidFill>
            <a:ln w="9525">
              <a:noFill/>
              <a:round/>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lang="en-GB" sz="1800" kern="1200">
                <a:solidFill>
                  <a:schemeClr val="tx1"/>
                </a:solidFill>
                <a:latin typeface="+mn-lt"/>
                <a:ea typeface="+mn-ea"/>
                <a:cs typeface="+mn-cs"/>
              </a:endParaRPr>
            </a:p>
          </p:txBody>
        </p:sp>
        <p:sp>
          <p:nvSpPr>
            <p:cNvPr id="17" name="Freeform 12"/>
            <p:cNvSpPr>
              <a:spLocks/>
            </p:cNvSpPr>
            <p:nvPr userDrawn="1"/>
          </p:nvSpPr>
          <p:spPr bwMode="gray">
            <a:xfrm>
              <a:off x="7007225" y="6116638"/>
              <a:ext cx="655638" cy="741363"/>
            </a:xfrm>
            <a:custGeom>
              <a:avLst/>
              <a:gdLst/>
              <a:ahLst/>
              <a:cxnLst>
                <a:cxn ang="0">
                  <a:pos x="413" y="0"/>
                </a:cxn>
                <a:cxn ang="0">
                  <a:pos x="138" y="0"/>
                </a:cxn>
                <a:cxn ang="0">
                  <a:pos x="0" y="467"/>
                </a:cxn>
                <a:cxn ang="0">
                  <a:pos x="275" y="467"/>
                </a:cxn>
                <a:cxn ang="0">
                  <a:pos x="413" y="0"/>
                </a:cxn>
              </a:cxnLst>
              <a:rect l="0" t="0" r="r" b="b"/>
              <a:pathLst>
                <a:path w="413" h="467">
                  <a:moveTo>
                    <a:pt x="413" y="0"/>
                  </a:moveTo>
                  <a:lnTo>
                    <a:pt x="138" y="0"/>
                  </a:lnTo>
                  <a:lnTo>
                    <a:pt x="0" y="467"/>
                  </a:lnTo>
                  <a:lnTo>
                    <a:pt x="275" y="467"/>
                  </a:lnTo>
                  <a:lnTo>
                    <a:pt x="413" y="0"/>
                  </a:lnTo>
                  <a:close/>
                </a:path>
              </a:pathLst>
            </a:custGeom>
            <a:solidFill>
              <a:srgbClr val="00338D">
                <a:alpha val="95000"/>
              </a:srgbClr>
            </a:solidFill>
            <a:ln w="9525" cap="flat" cmpd="sng">
              <a:noFill/>
              <a:prstDash val="solid"/>
              <a:round/>
              <a:headEnd type="none" w="med" len="med"/>
              <a:tailEnd type="none" w="med" len="med"/>
            </a:ln>
            <a:effectLst/>
          </p:spPr>
          <p:txBody>
            <a:bodyPr/>
            <a:lstStyle/>
            <a:p>
              <a:pPr marL="0" algn="ctr" defTabSz="914400" rtl="0" eaLnBrk="1" latinLnBrk="0" hangingPunct="1">
                <a:spcBef>
                  <a:spcPct val="50000"/>
                </a:spcBef>
                <a:defRPr/>
              </a:pPr>
              <a:endParaRPr lang="en-GB" sz="1800" kern="1200">
                <a:solidFill>
                  <a:schemeClr val="tx1"/>
                </a:solidFill>
                <a:latin typeface="+mn-lt"/>
                <a:ea typeface="+mn-ea"/>
                <a:cs typeface="+mn-cs"/>
              </a:endParaRPr>
            </a:p>
          </p:txBody>
        </p:sp>
        <p:sp>
          <p:nvSpPr>
            <p:cNvPr id="18" name="Freeform 13"/>
            <p:cNvSpPr>
              <a:spLocks/>
            </p:cNvSpPr>
            <p:nvPr userDrawn="1"/>
          </p:nvSpPr>
          <p:spPr bwMode="gray">
            <a:xfrm>
              <a:off x="4735513" y="1116013"/>
              <a:ext cx="1227138" cy="1227138"/>
            </a:xfrm>
            <a:custGeom>
              <a:avLst/>
              <a:gdLst/>
              <a:ahLst/>
              <a:cxnLst>
                <a:cxn ang="0">
                  <a:pos x="773" y="0"/>
                </a:cxn>
                <a:cxn ang="0">
                  <a:pos x="229" y="0"/>
                </a:cxn>
                <a:cxn ang="0">
                  <a:pos x="0" y="773"/>
                </a:cxn>
                <a:cxn ang="0">
                  <a:pos x="544" y="773"/>
                </a:cxn>
                <a:cxn ang="0">
                  <a:pos x="773" y="0"/>
                </a:cxn>
              </a:cxnLst>
              <a:rect l="0" t="0" r="r" b="b"/>
              <a:pathLst>
                <a:path w="773" h="773">
                  <a:moveTo>
                    <a:pt x="773" y="0"/>
                  </a:moveTo>
                  <a:lnTo>
                    <a:pt x="229" y="0"/>
                  </a:lnTo>
                  <a:lnTo>
                    <a:pt x="0" y="773"/>
                  </a:lnTo>
                  <a:lnTo>
                    <a:pt x="544" y="773"/>
                  </a:lnTo>
                  <a:lnTo>
                    <a:pt x="773" y="0"/>
                  </a:lnTo>
                  <a:close/>
                </a:path>
              </a:pathLst>
            </a:custGeom>
            <a:solidFill>
              <a:srgbClr val="00257A"/>
            </a:solidFill>
            <a:ln w="9525" cap="flat" cmpd="sng">
              <a:noFill/>
              <a:prstDash val="solid"/>
              <a:round/>
              <a:headEnd type="none" w="med" len="med"/>
              <a:tailEnd type="none" w="med" len="med"/>
            </a:ln>
            <a:effectLst/>
          </p:spPr>
          <p:txBody>
            <a:bodyPr/>
            <a:lstStyle/>
            <a:p>
              <a:pPr marL="0" algn="l" defTabSz="914400" rtl="0" eaLnBrk="1" latinLnBrk="0" hangingPunct="1">
                <a:spcBef>
                  <a:spcPct val="50000"/>
                </a:spcBef>
                <a:defRPr/>
              </a:pPr>
              <a:endParaRPr lang="en-GB" sz="1800" kern="1200">
                <a:solidFill>
                  <a:schemeClr val="tx1"/>
                </a:solidFill>
                <a:latin typeface="+mn-lt"/>
                <a:ea typeface="+mn-ea"/>
                <a:cs typeface="+mn-cs"/>
              </a:endParaRPr>
            </a:p>
          </p:txBody>
        </p:sp>
        <p:sp>
          <p:nvSpPr>
            <p:cNvPr id="19" name="Freeform 14"/>
            <p:cNvSpPr>
              <a:spLocks/>
            </p:cNvSpPr>
            <p:nvPr userDrawn="1"/>
          </p:nvSpPr>
          <p:spPr bwMode="gray">
            <a:xfrm>
              <a:off x="1604963" y="4743450"/>
              <a:ext cx="889000" cy="887413"/>
            </a:xfrm>
            <a:custGeom>
              <a:avLst/>
              <a:gdLst/>
              <a:ahLst/>
              <a:cxnLst>
                <a:cxn ang="0">
                  <a:pos x="0" y="559"/>
                </a:cxn>
                <a:cxn ang="0">
                  <a:pos x="394" y="559"/>
                </a:cxn>
                <a:cxn ang="0">
                  <a:pos x="560" y="0"/>
                </a:cxn>
                <a:cxn ang="0">
                  <a:pos x="166" y="0"/>
                </a:cxn>
                <a:cxn ang="0">
                  <a:pos x="0" y="559"/>
                </a:cxn>
              </a:cxnLst>
              <a:rect l="0" t="0" r="r" b="b"/>
              <a:pathLst>
                <a:path w="560" h="559">
                  <a:moveTo>
                    <a:pt x="0" y="559"/>
                  </a:moveTo>
                  <a:lnTo>
                    <a:pt x="394" y="559"/>
                  </a:lnTo>
                  <a:lnTo>
                    <a:pt x="560" y="0"/>
                  </a:lnTo>
                  <a:lnTo>
                    <a:pt x="166" y="0"/>
                  </a:lnTo>
                  <a:lnTo>
                    <a:pt x="0" y="559"/>
                  </a:lnTo>
                  <a:close/>
                </a:path>
              </a:pathLst>
            </a:custGeom>
            <a:solidFill>
              <a:srgbClr val="4066AA">
                <a:alpha val="95000"/>
              </a:srgbClr>
            </a:solidFill>
            <a:ln w="9525" cap="flat" cmpd="sng">
              <a:noFill/>
              <a:prstDash val="solid"/>
              <a:round/>
              <a:headEnd type="none" w="med" len="med"/>
              <a:tailEnd type="none" w="med" len="med"/>
            </a:ln>
            <a:effectLst/>
          </p:spPr>
          <p:txBody>
            <a:bodyPr/>
            <a:lstStyle/>
            <a:p>
              <a:pPr marL="0" algn="ctr" defTabSz="914400" rtl="0" eaLnBrk="1" latinLnBrk="0" hangingPunct="1">
                <a:spcBef>
                  <a:spcPct val="50000"/>
                </a:spcBef>
                <a:defRPr/>
              </a:pPr>
              <a:endParaRPr lang="en-GB" sz="1800" kern="1200">
                <a:solidFill>
                  <a:schemeClr val="tx1"/>
                </a:solidFill>
                <a:latin typeface="+mn-lt"/>
                <a:ea typeface="+mn-ea"/>
                <a:cs typeface="+mn-cs"/>
              </a:endParaRPr>
            </a:p>
          </p:txBody>
        </p:sp>
        <p:sp>
          <p:nvSpPr>
            <p:cNvPr id="20" name="Freeform 15"/>
            <p:cNvSpPr>
              <a:spLocks/>
            </p:cNvSpPr>
            <p:nvPr userDrawn="1"/>
          </p:nvSpPr>
          <p:spPr bwMode="gray">
            <a:xfrm>
              <a:off x="1554163" y="0"/>
              <a:ext cx="2344738" cy="2343150"/>
            </a:xfrm>
            <a:custGeom>
              <a:avLst/>
              <a:gdLst/>
              <a:ahLst/>
              <a:cxnLst>
                <a:cxn ang="0">
                  <a:pos x="437" y="0"/>
                </a:cxn>
                <a:cxn ang="0">
                  <a:pos x="0" y="1476"/>
                </a:cxn>
                <a:cxn ang="0">
                  <a:pos x="1040" y="1476"/>
                </a:cxn>
                <a:cxn ang="0">
                  <a:pos x="1477" y="0"/>
                </a:cxn>
                <a:cxn ang="0">
                  <a:pos x="437" y="0"/>
                </a:cxn>
              </a:cxnLst>
              <a:rect l="0" t="0" r="r" b="b"/>
              <a:pathLst>
                <a:path w="1477" h="1476">
                  <a:moveTo>
                    <a:pt x="437" y="0"/>
                  </a:moveTo>
                  <a:lnTo>
                    <a:pt x="0" y="1476"/>
                  </a:lnTo>
                  <a:lnTo>
                    <a:pt x="1040" y="1476"/>
                  </a:lnTo>
                  <a:lnTo>
                    <a:pt x="1477" y="0"/>
                  </a:lnTo>
                  <a:lnTo>
                    <a:pt x="437" y="0"/>
                  </a:lnTo>
                  <a:close/>
                </a:path>
              </a:pathLst>
            </a:custGeom>
            <a:solidFill>
              <a:srgbClr val="4066AA"/>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1" name="Freeform 16"/>
            <p:cNvSpPr>
              <a:spLocks/>
            </p:cNvSpPr>
            <p:nvPr userDrawn="1"/>
          </p:nvSpPr>
          <p:spPr bwMode="gray">
            <a:xfrm>
              <a:off x="0" y="2343150"/>
              <a:ext cx="1554163" cy="3287713"/>
            </a:xfrm>
            <a:custGeom>
              <a:avLst/>
              <a:gdLst/>
              <a:ahLst/>
              <a:cxnLst>
                <a:cxn ang="0">
                  <a:pos x="0" y="0"/>
                </a:cxn>
                <a:cxn ang="0">
                  <a:pos x="0" y="2071"/>
                </a:cxn>
                <a:cxn ang="0">
                  <a:pos x="366" y="2071"/>
                </a:cxn>
                <a:cxn ang="0">
                  <a:pos x="979" y="0"/>
                </a:cxn>
                <a:cxn ang="0">
                  <a:pos x="0" y="0"/>
                </a:cxn>
              </a:cxnLst>
              <a:rect l="0" t="0" r="r" b="b"/>
              <a:pathLst>
                <a:path w="979" h="2071">
                  <a:moveTo>
                    <a:pt x="0" y="0"/>
                  </a:moveTo>
                  <a:lnTo>
                    <a:pt x="0" y="2071"/>
                  </a:lnTo>
                  <a:lnTo>
                    <a:pt x="366" y="2071"/>
                  </a:lnTo>
                  <a:lnTo>
                    <a:pt x="979" y="0"/>
                  </a:lnTo>
                  <a:lnTo>
                    <a:pt x="0" y="0"/>
                  </a:lnTo>
                  <a:close/>
                </a:path>
              </a:pathLst>
            </a:custGeom>
            <a:solidFill>
              <a:srgbClr val="8099C6"/>
            </a:solidFill>
            <a:ln w="9525">
              <a:noFill/>
              <a:round/>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lang="en-GB" sz="1800" kern="1200">
                <a:solidFill>
                  <a:schemeClr val="tx1"/>
                </a:solidFill>
                <a:latin typeface="+mn-lt"/>
                <a:ea typeface="+mn-ea"/>
                <a:cs typeface="+mn-cs"/>
              </a:endParaRPr>
            </a:p>
          </p:txBody>
        </p:sp>
      </p:grpSp>
      <p:sp>
        <p:nvSpPr>
          <p:cNvPr id="8" name="Title 7"/>
          <p:cNvSpPr>
            <a:spLocks noGrp="1"/>
          </p:cNvSpPr>
          <p:nvPr userDrawn="1">
            <p:ph type="title"/>
          </p:nvPr>
        </p:nvSpPr>
        <p:spPr bwMode="gray">
          <a:xfrm>
            <a:off x="4932040" y="2708920"/>
            <a:ext cx="3168352" cy="1656184"/>
          </a:xfrm>
          <a:noFill/>
          <a:ln w="9525">
            <a:noFill/>
            <a:miter lim="800000"/>
            <a:headEnd/>
            <a:tailEnd/>
          </a:ln>
        </p:spPr>
        <p:txBody>
          <a:bodyPr vert="horz" wrap="square" lIns="0" tIns="0" rIns="0" bIns="0" numCol="1" anchor="t" anchorCtr="0" compatLnSpc="1">
            <a:prstTxWarp prst="textNoShape">
              <a:avLst/>
            </a:prstTxWarp>
            <a:noAutofit/>
          </a:bodyPr>
          <a:lstStyle>
            <a:lvl1pPr>
              <a:defRPr lang="en-GB" sz="3000" b="1" kern="1200" noProof="0" smtClean="0">
                <a:solidFill>
                  <a:schemeClr val="bg1"/>
                </a:solidFill>
                <a:latin typeface="Arial" pitchFamily="34" charset="0"/>
                <a:ea typeface="+mj-ea"/>
                <a:cs typeface="Arial" pitchFamily="34" charset="0"/>
              </a:defRPr>
            </a:lvl1pPr>
            <a:lvl2pPr>
              <a:defRPr lang="en-GB" sz="3000" b="1" kern="1200" noProof="0" dirty="0">
                <a:solidFill>
                  <a:schemeClr val="bg1"/>
                </a:solidFill>
                <a:latin typeface="Arial" pitchFamily="34" charset="0"/>
                <a:ea typeface="+mj-ea"/>
                <a:cs typeface="Arial" pitchFamily="34" charset="0"/>
              </a:defRPr>
            </a:lvl2pPr>
            <a:lvl3pPr>
              <a:defRPr lang="en-GB" sz="3000" b="1" kern="1200" noProof="0" dirty="0">
                <a:solidFill>
                  <a:schemeClr val="bg1"/>
                </a:solidFill>
                <a:latin typeface="Arial" pitchFamily="34" charset="0"/>
                <a:ea typeface="+mj-ea"/>
                <a:cs typeface="Arial" pitchFamily="34" charset="0"/>
              </a:defRPr>
            </a:lvl3pPr>
            <a:lvl4pPr>
              <a:defRPr lang="en-GB" sz="3000" b="1" kern="1200" noProof="0" dirty="0">
                <a:solidFill>
                  <a:schemeClr val="bg1"/>
                </a:solidFill>
                <a:latin typeface="Arial" pitchFamily="34" charset="0"/>
                <a:ea typeface="+mj-ea"/>
                <a:cs typeface="Arial" pitchFamily="34" charset="0"/>
              </a:defRPr>
            </a:lvl4pPr>
            <a:lvl5pPr>
              <a:defRPr lang="en-GB" sz="3000" b="1" kern="1200" noProof="0" dirty="0">
                <a:solidFill>
                  <a:schemeClr val="bg1"/>
                </a:solidFill>
                <a:latin typeface="Arial" pitchFamily="34" charset="0"/>
                <a:ea typeface="+mj-ea"/>
                <a:cs typeface="Arial" pitchFamily="34" charset="0"/>
              </a:defRPr>
            </a:lvl5pPr>
            <a:lvl6pPr>
              <a:defRPr lang="en-GB" sz="3000" b="1" kern="1200" noProof="0" dirty="0">
                <a:solidFill>
                  <a:schemeClr val="bg1"/>
                </a:solidFill>
                <a:latin typeface="Arial" pitchFamily="34" charset="0"/>
                <a:ea typeface="+mj-ea"/>
                <a:cs typeface="Arial" pitchFamily="34" charset="0"/>
              </a:defRPr>
            </a:lvl6pPr>
            <a:lvl7pPr>
              <a:defRPr lang="en-GB" sz="3000" b="1" kern="1200" noProof="0" dirty="0">
                <a:solidFill>
                  <a:schemeClr val="bg1"/>
                </a:solidFill>
                <a:latin typeface="Arial" pitchFamily="34" charset="0"/>
                <a:ea typeface="+mj-ea"/>
                <a:cs typeface="Arial" pitchFamily="34" charset="0"/>
              </a:defRPr>
            </a:lvl7pPr>
            <a:lvl8pPr>
              <a:defRPr lang="en-GB" sz="3000" b="1" kern="1200" noProof="0" dirty="0">
                <a:solidFill>
                  <a:schemeClr val="bg1"/>
                </a:solidFill>
                <a:latin typeface="Arial" pitchFamily="34" charset="0"/>
                <a:ea typeface="+mj-ea"/>
                <a:cs typeface="Arial" pitchFamily="34" charset="0"/>
              </a:defRPr>
            </a:lvl8pPr>
            <a:lvl9pPr>
              <a:defRPr lang="en-GB" sz="3000" b="1" kern="1200" noProof="0" dirty="0">
                <a:solidFill>
                  <a:schemeClr val="bg1"/>
                </a:solidFill>
                <a:latin typeface="Arial" pitchFamily="34" charset="0"/>
                <a:ea typeface="+mj-ea"/>
                <a:cs typeface="Arial" pitchFamily="34" charset="0"/>
              </a:defRPr>
            </a:lvl9pPr>
          </a:lstStyle>
          <a:p>
            <a:pPr lvl="0" algn="l" defTabSz="914400" rtl="0" eaLnBrk="1" fontAlgn="base" latinLnBrk="0" hangingPunct="1">
              <a:spcBef>
                <a:spcPct val="40000"/>
              </a:spcBef>
              <a:spcAft>
                <a:spcPct val="0"/>
              </a:spcAft>
              <a:buNone/>
            </a:pPr>
            <a:r>
              <a:rPr lang="en-US" dirty="0" smtClean="0"/>
              <a:t>Click to edit Master title style</a:t>
            </a:r>
            <a:endParaRPr lang="en-GB" dirty="0"/>
          </a:p>
        </p:txBody>
      </p:sp>
      <p:sp>
        <p:nvSpPr>
          <p:cNvPr id="12" name="Text Placeholder 11"/>
          <p:cNvSpPr>
            <a:spLocks noGrp="1"/>
          </p:cNvSpPr>
          <p:nvPr userDrawn="1">
            <p:ph type="body" sz="quarter" idx="10"/>
          </p:nvPr>
        </p:nvSpPr>
        <p:spPr bwMode="gray">
          <a:xfrm>
            <a:off x="4932362" y="4509120"/>
            <a:ext cx="2807989" cy="1080119"/>
          </a:xfrm>
          <a:noFill/>
          <a:ln w="9525">
            <a:noFill/>
            <a:miter lim="800000"/>
            <a:headEnd/>
            <a:tailEnd/>
          </a:ln>
        </p:spPr>
        <p:txBody>
          <a:bodyPr vert="horz" wrap="square" lIns="0" tIns="0" rIns="0" bIns="0" numCol="1" rtlCol="0" anchor="t" anchorCtr="0" compatLnSpc="1">
            <a:prstTxWarp prst="textNoShape">
              <a:avLst/>
            </a:prstTxWarp>
            <a:normAutofit/>
          </a:bodyPr>
          <a:lstStyle>
            <a:lvl1pPr>
              <a:defRPr lang="en-US" sz="1200" b="0" kern="1200" noProof="0" dirty="0" smtClean="0">
                <a:solidFill>
                  <a:schemeClr val="bg1"/>
                </a:solidFill>
                <a:latin typeface="Arial" pitchFamily="34" charset="0"/>
                <a:ea typeface="+mn-ea"/>
                <a:cs typeface="Arial" pitchFamily="34" charset="0"/>
              </a:defRPr>
            </a:lvl1pPr>
            <a:lvl2pPr>
              <a:defRPr lang="en-US" sz="1200" b="0" kern="1200" noProof="0" dirty="0" smtClean="0">
                <a:solidFill>
                  <a:schemeClr val="bg1"/>
                </a:solidFill>
                <a:latin typeface="Arial" pitchFamily="34" charset="0"/>
                <a:ea typeface="+mn-ea"/>
                <a:cs typeface="Arial" pitchFamily="34" charset="0"/>
              </a:defRPr>
            </a:lvl2pPr>
            <a:lvl3pPr>
              <a:defRPr lang="en-US" sz="1200" b="0" kern="1200" noProof="0" dirty="0" smtClean="0">
                <a:solidFill>
                  <a:schemeClr val="bg1"/>
                </a:solidFill>
                <a:latin typeface="Arial" pitchFamily="34" charset="0"/>
                <a:ea typeface="+mn-ea"/>
                <a:cs typeface="Arial" pitchFamily="34" charset="0"/>
              </a:defRPr>
            </a:lvl3pPr>
            <a:lvl4pPr>
              <a:defRPr lang="en-US" sz="1200" b="0" kern="1200" noProof="0" dirty="0" smtClean="0">
                <a:solidFill>
                  <a:schemeClr val="bg1"/>
                </a:solidFill>
                <a:latin typeface="Arial" pitchFamily="34" charset="0"/>
                <a:ea typeface="+mn-ea"/>
                <a:cs typeface="Arial" pitchFamily="34" charset="0"/>
              </a:defRPr>
            </a:lvl4pPr>
            <a:lvl5pPr>
              <a:defRPr lang="en-US" sz="1200" b="0" kern="1200" noProof="0" dirty="0" smtClean="0">
                <a:solidFill>
                  <a:schemeClr val="bg1"/>
                </a:solidFill>
                <a:latin typeface="Arial" pitchFamily="34" charset="0"/>
                <a:ea typeface="+mn-ea"/>
                <a:cs typeface="Arial" pitchFamily="34" charset="0"/>
              </a:defRPr>
            </a:lvl5pPr>
            <a:lvl6pPr>
              <a:defRPr lang="en-US" sz="1200" b="0" kern="1200" noProof="0" dirty="0" smtClean="0">
                <a:solidFill>
                  <a:schemeClr val="bg1"/>
                </a:solidFill>
                <a:latin typeface="Arial" pitchFamily="34" charset="0"/>
                <a:ea typeface="+mn-ea"/>
                <a:cs typeface="Arial" pitchFamily="34" charset="0"/>
              </a:defRPr>
            </a:lvl6pPr>
            <a:lvl7pPr>
              <a:defRPr lang="en-US" sz="1200" b="0" kern="1200" noProof="0" dirty="0" smtClean="0">
                <a:solidFill>
                  <a:schemeClr val="bg1"/>
                </a:solidFill>
                <a:latin typeface="Arial" pitchFamily="34" charset="0"/>
                <a:ea typeface="+mn-ea"/>
                <a:cs typeface="Arial" pitchFamily="34" charset="0"/>
              </a:defRPr>
            </a:lvl7pPr>
            <a:lvl8pPr>
              <a:defRPr lang="en-US" sz="1200" b="0" kern="1200" noProof="0" dirty="0" smtClean="0">
                <a:solidFill>
                  <a:schemeClr val="bg1"/>
                </a:solidFill>
                <a:latin typeface="Arial" pitchFamily="34" charset="0"/>
                <a:ea typeface="+mn-ea"/>
                <a:cs typeface="Arial" pitchFamily="34" charset="0"/>
              </a:defRPr>
            </a:lvl8pPr>
            <a:lvl9pPr>
              <a:defRPr lang="en-US" sz="1200" b="0" kern="1200" noProof="0" dirty="0" smtClean="0">
                <a:solidFill>
                  <a:schemeClr val="bg1"/>
                </a:solidFill>
                <a:latin typeface="Arial" pitchFamily="34" charset="0"/>
                <a:ea typeface="+mn-ea"/>
                <a:cs typeface="Arial" pitchFamily="34" charset="0"/>
              </a:defRPr>
            </a:lvl9pPr>
          </a:lstStyle>
          <a:p>
            <a:pPr marL="0" lvl="0" indent="0" algn="l" defTabSz="914400" rtl="0" eaLnBrk="1" fontAlgn="base" latinLnBrk="0" hangingPunct="1">
              <a:lnSpc>
                <a:spcPct val="110000"/>
              </a:lnSpc>
              <a:spcBef>
                <a:spcPct val="40000"/>
              </a:spcBef>
              <a:spcAft>
                <a:spcPct val="0"/>
              </a:spcAft>
              <a:buFont typeface="Arial" pitchFamily="34" charset="0"/>
              <a:buNone/>
            </a:pPr>
            <a:r>
              <a:rPr lang="en-US" dirty="0" smtClean="0"/>
              <a:t>Click to edit Master text styles</a:t>
            </a:r>
          </a:p>
        </p:txBody>
      </p:sp>
    </p:spTree>
    <p:extLst>
      <p:ext uri="{BB962C8B-B14F-4D97-AF65-F5344CB8AC3E}">
        <p14:creationId xmlns:p14="http://schemas.microsoft.com/office/powerpoint/2010/main" xmlns="" val="24444931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Divider 2">
    <p:spTree>
      <p:nvGrpSpPr>
        <p:cNvPr id="1" name=""/>
        <p:cNvGrpSpPr/>
        <p:nvPr/>
      </p:nvGrpSpPr>
      <p:grpSpPr>
        <a:xfrm>
          <a:off x="0" y="0"/>
          <a:ext cx="0" cy="0"/>
          <a:chOff x="0" y="0"/>
          <a:chExt cx="0" cy="0"/>
        </a:xfrm>
      </p:grpSpPr>
      <p:sp>
        <p:nvSpPr>
          <p:cNvPr id="9" name="Freeform 11"/>
          <p:cNvSpPr>
            <a:spLocks noChangeAspect="1"/>
          </p:cNvSpPr>
          <p:nvPr userDrawn="1"/>
        </p:nvSpPr>
        <p:spPr bwMode="gray">
          <a:xfrm>
            <a:off x="0" y="0"/>
            <a:ext cx="6475236" cy="6858000"/>
          </a:xfrm>
          <a:custGeom>
            <a:avLst/>
            <a:gdLst/>
            <a:ahLst/>
            <a:cxnLst>
              <a:cxn ang="0">
                <a:pos x="0" y="0"/>
              </a:cxn>
              <a:cxn ang="0">
                <a:pos x="0" y="29877"/>
              </a:cxn>
              <a:cxn ang="0">
                <a:pos x="19370" y="29877"/>
              </a:cxn>
              <a:cxn ang="0">
                <a:pos x="28205" y="0"/>
              </a:cxn>
              <a:cxn ang="0">
                <a:pos x="0" y="0"/>
              </a:cxn>
            </a:cxnLst>
            <a:rect l="0" t="0" r="r" b="b"/>
            <a:pathLst>
              <a:path w="28205" h="29877">
                <a:moveTo>
                  <a:pt x="0" y="0"/>
                </a:moveTo>
                <a:lnTo>
                  <a:pt x="0" y="29877"/>
                </a:lnTo>
                <a:lnTo>
                  <a:pt x="19370" y="29877"/>
                </a:lnTo>
                <a:lnTo>
                  <a:pt x="28205" y="0"/>
                </a:lnTo>
                <a:lnTo>
                  <a:pt x="0"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8" name="Title 7"/>
          <p:cNvSpPr>
            <a:spLocks noGrp="1"/>
          </p:cNvSpPr>
          <p:nvPr>
            <p:ph type="title"/>
          </p:nvPr>
        </p:nvSpPr>
        <p:spPr bwMode="gray">
          <a:xfrm>
            <a:off x="323528" y="1340768"/>
            <a:ext cx="5112568" cy="2088232"/>
          </a:xfrm>
          <a:noFill/>
          <a:ln w="9525">
            <a:noFill/>
            <a:miter lim="800000"/>
            <a:headEnd/>
            <a:tailEnd/>
          </a:ln>
        </p:spPr>
        <p:txBody>
          <a:bodyPr vert="horz" wrap="square" lIns="0" tIns="0" rIns="0" bIns="0" numCol="1" anchor="t" anchorCtr="0" compatLnSpc="1">
            <a:prstTxWarp prst="textNoShape">
              <a:avLst/>
            </a:prstTxWarp>
            <a:noAutofit/>
          </a:bodyPr>
          <a:lstStyle>
            <a:lvl1pPr>
              <a:defRPr lang="en-GB" sz="3000" b="1" kern="1200" noProof="0" smtClean="0">
                <a:solidFill>
                  <a:schemeClr val="bg1"/>
                </a:solidFill>
                <a:latin typeface="Arial" pitchFamily="34" charset="0"/>
                <a:ea typeface="+mj-ea"/>
                <a:cs typeface="Arial" pitchFamily="34" charset="0"/>
              </a:defRPr>
            </a:lvl1pPr>
            <a:lvl2pPr>
              <a:defRPr lang="en-GB" sz="3000" b="1" kern="1200" noProof="0" dirty="0">
                <a:solidFill>
                  <a:schemeClr val="bg1"/>
                </a:solidFill>
                <a:latin typeface="Arial" pitchFamily="34" charset="0"/>
                <a:ea typeface="+mj-ea"/>
                <a:cs typeface="Arial" pitchFamily="34" charset="0"/>
              </a:defRPr>
            </a:lvl2pPr>
            <a:lvl3pPr>
              <a:defRPr lang="en-GB" sz="3000" b="1" kern="1200" noProof="0" dirty="0">
                <a:solidFill>
                  <a:schemeClr val="bg1"/>
                </a:solidFill>
                <a:latin typeface="Arial" pitchFamily="34" charset="0"/>
                <a:ea typeface="+mj-ea"/>
                <a:cs typeface="Arial" pitchFamily="34" charset="0"/>
              </a:defRPr>
            </a:lvl3pPr>
            <a:lvl4pPr>
              <a:defRPr lang="en-GB" sz="3000" b="1" kern="1200" noProof="0" dirty="0">
                <a:solidFill>
                  <a:schemeClr val="bg1"/>
                </a:solidFill>
                <a:latin typeface="Arial" pitchFamily="34" charset="0"/>
                <a:ea typeface="+mj-ea"/>
                <a:cs typeface="Arial" pitchFamily="34" charset="0"/>
              </a:defRPr>
            </a:lvl4pPr>
            <a:lvl5pPr>
              <a:defRPr lang="en-GB" sz="3000" b="1" kern="1200" noProof="0" dirty="0">
                <a:solidFill>
                  <a:schemeClr val="bg1"/>
                </a:solidFill>
                <a:latin typeface="Arial" pitchFamily="34" charset="0"/>
                <a:ea typeface="+mj-ea"/>
                <a:cs typeface="Arial" pitchFamily="34" charset="0"/>
              </a:defRPr>
            </a:lvl5pPr>
            <a:lvl6pPr>
              <a:defRPr lang="en-GB" sz="3000" b="1" kern="1200" noProof="0" dirty="0">
                <a:solidFill>
                  <a:schemeClr val="bg1"/>
                </a:solidFill>
                <a:latin typeface="Arial" pitchFamily="34" charset="0"/>
                <a:ea typeface="+mj-ea"/>
                <a:cs typeface="Arial" pitchFamily="34" charset="0"/>
              </a:defRPr>
            </a:lvl6pPr>
            <a:lvl7pPr>
              <a:defRPr lang="en-GB" sz="3000" b="1" kern="1200" noProof="0" dirty="0">
                <a:solidFill>
                  <a:schemeClr val="bg1"/>
                </a:solidFill>
                <a:latin typeface="Arial" pitchFamily="34" charset="0"/>
                <a:ea typeface="+mj-ea"/>
                <a:cs typeface="Arial" pitchFamily="34" charset="0"/>
              </a:defRPr>
            </a:lvl7pPr>
            <a:lvl8pPr>
              <a:defRPr lang="en-GB" sz="3000" b="1" kern="1200" noProof="0" dirty="0">
                <a:solidFill>
                  <a:schemeClr val="bg1"/>
                </a:solidFill>
                <a:latin typeface="Arial" pitchFamily="34" charset="0"/>
                <a:ea typeface="+mj-ea"/>
                <a:cs typeface="Arial" pitchFamily="34" charset="0"/>
              </a:defRPr>
            </a:lvl8pPr>
            <a:lvl9pPr>
              <a:defRPr lang="en-GB" sz="3000" b="1" kern="1200" noProof="0" dirty="0">
                <a:solidFill>
                  <a:schemeClr val="bg1"/>
                </a:solidFill>
                <a:latin typeface="Arial" pitchFamily="34" charset="0"/>
                <a:ea typeface="+mj-ea"/>
                <a:cs typeface="Arial" pitchFamily="34" charset="0"/>
              </a:defRPr>
            </a:lvl9pPr>
          </a:lstStyle>
          <a:p>
            <a:pPr lvl="0" algn="l" defTabSz="914400" rtl="0" eaLnBrk="1" fontAlgn="base" latinLnBrk="0" hangingPunct="1">
              <a:spcBef>
                <a:spcPct val="40000"/>
              </a:spcBef>
              <a:spcAft>
                <a:spcPct val="0"/>
              </a:spcAft>
              <a:buNone/>
            </a:pPr>
            <a:r>
              <a:rPr lang="en-US" dirty="0" smtClean="0"/>
              <a:t>Click to edit Master title style</a:t>
            </a:r>
            <a:endParaRPr lang="en-GB" dirty="0"/>
          </a:p>
        </p:txBody>
      </p:sp>
      <p:sp>
        <p:nvSpPr>
          <p:cNvPr id="12" name="Text Placeholder 11"/>
          <p:cNvSpPr>
            <a:spLocks noGrp="1"/>
          </p:cNvSpPr>
          <p:nvPr>
            <p:ph type="body" sz="quarter" idx="10"/>
          </p:nvPr>
        </p:nvSpPr>
        <p:spPr bwMode="gray">
          <a:xfrm>
            <a:off x="323528" y="3645025"/>
            <a:ext cx="4752528" cy="1008112"/>
          </a:xfrm>
          <a:noFill/>
          <a:ln w="9525">
            <a:noFill/>
            <a:miter lim="800000"/>
            <a:headEnd/>
            <a:tailEnd/>
          </a:ln>
        </p:spPr>
        <p:txBody>
          <a:bodyPr vert="horz" wrap="square" lIns="0" tIns="0" rIns="0" bIns="0" numCol="1" rtlCol="0" anchor="t" anchorCtr="0" compatLnSpc="1">
            <a:prstTxWarp prst="textNoShape">
              <a:avLst/>
            </a:prstTxWarp>
            <a:normAutofit/>
          </a:bodyPr>
          <a:lstStyle>
            <a:lvl1pPr>
              <a:defRPr lang="en-US" sz="1200" b="0" kern="1200" noProof="0" dirty="0" smtClean="0">
                <a:solidFill>
                  <a:schemeClr val="bg1"/>
                </a:solidFill>
                <a:latin typeface="Arial" pitchFamily="34" charset="0"/>
                <a:ea typeface="+mn-ea"/>
                <a:cs typeface="Arial" pitchFamily="34" charset="0"/>
              </a:defRPr>
            </a:lvl1pPr>
            <a:lvl2pPr>
              <a:defRPr lang="en-US" sz="1200" b="0" kern="1200" noProof="0" dirty="0" smtClean="0">
                <a:solidFill>
                  <a:schemeClr val="bg1"/>
                </a:solidFill>
                <a:latin typeface="Arial" pitchFamily="34" charset="0"/>
                <a:ea typeface="+mn-ea"/>
                <a:cs typeface="Arial" pitchFamily="34" charset="0"/>
              </a:defRPr>
            </a:lvl2pPr>
            <a:lvl3pPr>
              <a:defRPr lang="en-US" sz="1200" b="0" kern="1200" noProof="0" dirty="0" smtClean="0">
                <a:solidFill>
                  <a:schemeClr val="bg1"/>
                </a:solidFill>
                <a:latin typeface="Arial" pitchFamily="34" charset="0"/>
                <a:ea typeface="+mn-ea"/>
                <a:cs typeface="Arial" pitchFamily="34" charset="0"/>
              </a:defRPr>
            </a:lvl3pPr>
            <a:lvl4pPr>
              <a:defRPr lang="en-US" sz="1200" b="0" kern="1200" noProof="0" dirty="0" smtClean="0">
                <a:solidFill>
                  <a:schemeClr val="bg1"/>
                </a:solidFill>
                <a:latin typeface="Arial" pitchFamily="34" charset="0"/>
                <a:ea typeface="+mn-ea"/>
                <a:cs typeface="Arial" pitchFamily="34" charset="0"/>
              </a:defRPr>
            </a:lvl4pPr>
            <a:lvl5pPr>
              <a:defRPr lang="en-US" sz="1200" b="0" kern="1200" noProof="0" dirty="0" smtClean="0">
                <a:solidFill>
                  <a:schemeClr val="bg1"/>
                </a:solidFill>
                <a:latin typeface="Arial" pitchFamily="34" charset="0"/>
                <a:ea typeface="+mn-ea"/>
                <a:cs typeface="Arial" pitchFamily="34" charset="0"/>
              </a:defRPr>
            </a:lvl5pPr>
            <a:lvl6pPr>
              <a:defRPr lang="en-US" sz="1200" b="0" kern="1200" noProof="0" dirty="0" smtClean="0">
                <a:solidFill>
                  <a:schemeClr val="bg1"/>
                </a:solidFill>
                <a:latin typeface="Arial" pitchFamily="34" charset="0"/>
                <a:ea typeface="+mn-ea"/>
                <a:cs typeface="Arial" pitchFamily="34" charset="0"/>
              </a:defRPr>
            </a:lvl6pPr>
            <a:lvl7pPr>
              <a:defRPr lang="en-US" sz="1200" b="0" kern="1200" noProof="0" dirty="0" smtClean="0">
                <a:solidFill>
                  <a:schemeClr val="bg1"/>
                </a:solidFill>
                <a:latin typeface="Arial" pitchFamily="34" charset="0"/>
                <a:ea typeface="+mn-ea"/>
                <a:cs typeface="Arial" pitchFamily="34" charset="0"/>
              </a:defRPr>
            </a:lvl7pPr>
            <a:lvl8pPr>
              <a:defRPr lang="en-US" sz="1200" b="0" kern="1200" noProof="0" dirty="0" smtClean="0">
                <a:solidFill>
                  <a:schemeClr val="bg1"/>
                </a:solidFill>
                <a:latin typeface="Arial" pitchFamily="34" charset="0"/>
                <a:ea typeface="+mn-ea"/>
                <a:cs typeface="Arial" pitchFamily="34" charset="0"/>
              </a:defRPr>
            </a:lvl8pPr>
            <a:lvl9pPr>
              <a:defRPr lang="en-US" sz="1200" b="0" kern="1200" noProof="0" dirty="0" smtClean="0">
                <a:solidFill>
                  <a:schemeClr val="bg1"/>
                </a:solidFill>
                <a:latin typeface="Arial" pitchFamily="34" charset="0"/>
                <a:ea typeface="+mn-ea"/>
                <a:cs typeface="Arial" pitchFamily="34" charset="0"/>
              </a:defRPr>
            </a:lvl9pPr>
          </a:lstStyle>
          <a:p>
            <a:pPr marL="0" lvl="0" indent="0" algn="l" defTabSz="914400" rtl="0" eaLnBrk="1" fontAlgn="base" latinLnBrk="0" hangingPunct="1">
              <a:lnSpc>
                <a:spcPct val="110000"/>
              </a:lnSpc>
              <a:spcBef>
                <a:spcPct val="40000"/>
              </a:spcBef>
              <a:spcAft>
                <a:spcPct val="0"/>
              </a:spcAft>
              <a:buFont typeface="Arial" pitchFamily="34" charset="0"/>
              <a:buNone/>
            </a:pPr>
            <a:r>
              <a:rPr lang="en-US" dirty="0" smtClean="0"/>
              <a:t>Click to edit Master text styles</a:t>
            </a:r>
          </a:p>
        </p:txBody>
      </p:sp>
    </p:spTree>
    <p:extLst>
      <p:ext uri="{BB962C8B-B14F-4D97-AF65-F5344CB8AC3E}">
        <p14:creationId xmlns:p14="http://schemas.microsoft.com/office/powerpoint/2010/main" xmlns="" val="14066102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Divider 3">
    <p:spTree>
      <p:nvGrpSpPr>
        <p:cNvPr id="1" name=""/>
        <p:cNvGrpSpPr/>
        <p:nvPr/>
      </p:nvGrpSpPr>
      <p:grpSpPr>
        <a:xfrm>
          <a:off x="0" y="0"/>
          <a:ext cx="0" cy="0"/>
          <a:chOff x="0" y="0"/>
          <a:chExt cx="0" cy="0"/>
        </a:xfrm>
      </p:grpSpPr>
      <p:sp>
        <p:nvSpPr>
          <p:cNvPr id="9" name="Freeform 9"/>
          <p:cNvSpPr>
            <a:spLocks noChangeAspect="1"/>
          </p:cNvSpPr>
          <p:nvPr userDrawn="1"/>
        </p:nvSpPr>
        <p:spPr bwMode="gray">
          <a:xfrm>
            <a:off x="0" y="0"/>
            <a:ext cx="4833938" cy="5400675"/>
          </a:xfrm>
          <a:custGeom>
            <a:avLst/>
            <a:gdLst/>
            <a:ahLst/>
            <a:cxnLst>
              <a:cxn ang="0">
                <a:pos x="17951" y="0"/>
              </a:cxn>
              <a:cxn ang="0">
                <a:pos x="0" y="0"/>
              </a:cxn>
              <a:cxn ang="0">
                <a:pos x="0" y="20057"/>
              </a:cxn>
              <a:cxn ang="0">
                <a:pos x="12022" y="20057"/>
              </a:cxn>
              <a:cxn ang="0">
                <a:pos x="17951" y="0"/>
              </a:cxn>
            </a:cxnLst>
            <a:rect l="0" t="0" r="r" b="b"/>
            <a:pathLst>
              <a:path w="17951" h="20057">
                <a:moveTo>
                  <a:pt x="17951" y="0"/>
                </a:moveTo>
                <a:lnTo>
                  <a:pt x="0" y="0"/>
                </a:lnTo>
                <a:lnTo>
                  <a:pt x="0" y="20057"/>
                </a:lnTo>
                <a:lnTo>
                  <a:pt x="12022" y="20057"/>
                </a:lnTo>
                <a:lnTo>
                  <a:pt x="17951"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8" name="Title 7"/>
          <p:cNvSpPr>
            <a:spLocks noGrp="1"/>
          </p:cNvSpPr>
          <p:nvPr>
            <p:ph type="title"/>
          </p:nvPr>
        </p:nvSpPr>
        <p:spPr bwMode="gray">
          <a:xfrm>
            <a:off x="323528" y="1412776"/>
            <a:ext cx="3744416" cy="1152128"/>
          </a:xfrm>
          <a:noFill/>
          <a:ln w="9525">
            <a:noFill/>
            <a:miter lim="800000"/>
            <a:headEnd/>
            <a:tailEnd/>
          </a:ln>
        </p:spPr>
        <p:txBody>
          <a:bodyPr vert="horz" wrap="square" lIns="0" tIns="0" rIns="0" bIns="0" numCol="1" anchor="t" anchorCtr="0" compatLnSpc="1">
            <a:prstTxWarp prst="textNoShape">
              <a:avLst/>
            </a:prstTxWarp>
            <a:noAutofit/>
          </a:bodyPr>
          <a:lstStyle>
            <a:lvl1pPr>
              <a:defRPr lang="en-GB" sz="3000" b="1" kern="1200" noProof="0" dirty="0" smtClean="0">
                <a:solidFill>
                  <a:schemeClr val="bg1"/>
                </a:solidFill>
                <a:latin typeface="Arial" pitchFamily="34" charset="0"/>
                <a:ea typeface="+mj-ea"/>
                <a:cs typeface="Arial" pitchFamily="34" charset="0"/>
              </a:defRPr>
            </a:lvl1pPr>
            <a:lvl2pPr>
              <a:defRPr lang="en-GB" sz="3000" b="1" kern="1200" noProof="0" dirty="0">
                <a:solidFill>
                  <a:schemeClr val="bg1"/>
                </a:solidFill>
                <a:latin typeface="Arial" pitchFamily="34" charset="0"/>
                <a:ea typeface="+mj-ea"/>
                <a:cs typeface="Arial" pitchFamily="34" charset="0"/>
              </a:defRPr>
            </a:lvl2pPr>
            <a:lvl3pPr>
              <a:defRPr lang="en-GB" sz="3000" b="1" kern="1200" noProof="0" dirty="0">
                <a:solidFill>
                  <a:schemeClr val="bg1"/>
                </a:solidFill>
                <a:latin typeface="Arial" pitchFamily="34" charset="0"/>
                <a:ea typeface="+mj-ea"/>
                <a:cs typeface="Arial" pitchFamily="34" charset="0"/>
              </a:defRPr>
            </a:lvl3pPr>
            <a:lvl4pPr>
              <a:defRPr lang="en-GB" sz="3000" b="1" kern="1200" noProof="0" dirty="0">
                <a:solidFill>
                  <a:schemeClr val="bg1"/>
                </a:solidFill>
                <a:latin typeface="Arial" pitchFamily="34" charset="0"/>
                <a:ea typeface="+mj-ea"/>
                <a:cs typeface="Arial" pitchFamily="34" charset="0"/>
              </a:defRPr>
            </a:lvl4pPr>
            <a:lvl5pPr>
              <a:defRPr lang="en-GB" sz="3000" b="1" kern="1200" noProof="0" dirty="0">
                <a:solidFill>
                  <a:schemeClr val="bg1"/>
                </a:solidFill>
                <a:latin typeface="Arial" pitchFamily="34" charset="0"/>
                <a:ea typeface="+mj-ea"/>
                <a:cs typeface="Arial" pitchFamily="34" charset="0"/>
              </a:defRPr>
            </a:lvl5pPr>
            <a:lvl6pPr>
              <a:defRPr lang="en-GB" sz="3000" b="1" kern="1200" noProof="0" dirty="0">
                <a:solidFill>
                  <a:schemeClr val="bg1"/>
                </a:solidFill>
                <a:latin typeface="Arial" pitchFamily="34" charset="0"/>
                <a:ea typeface="+mj-ea"/>
                <a:cs typeface="Arial" pitchFamily="34" charset="0"/>
              </a:defRPr>
            </a:lvl6pPr>
            <a:lvl7pPr>
              <a:defRPr lang="en-GB" sz="3000" b="1" kern="1200" noProof="0" dirty="0">
                <a:solidFill>
                  <a:schemeClr val="bg1"/>
                </a:solidFill>
                <a:latin typeface="Arial" pitchFamily="34" charset="0"/>
                <a:ea typeface="+mj-ea"/>
                <a:cs typeface="Arial" pitchFamily="34" charset="0"/>
              </a:defRPr>
            </a:lvl7pPr>
            <a:lvl8pPr>
              <a:defRPr lang="en-GB" sz="3000" b="1" kern="1200" noProof="0" dirty="0">
                <a:solidFill>
                  <a:schemeClr val="bg1"/>
                </a:solidFill>
                <a:latin typeface="Arial" pitchFamily="34" charset="0"/>
                <a:ea typeface="+mj-ea"/>
                <a:cs typeface="Arial" pitchFamily="34" charset="0"/>
              </a:defRPr>
            </a:lvl8pPr>
            <a:lvl9pPr>
              <a:defRPr lang="en-GB" sz="3000" b="1" kern="1200" noProof="0" dirty="0">
                <a:solidFill>
                  <a:schemeClr val="bg1"/>
                </a:solidFill>
                <a:latin typeface="Arial" pitchFamily="34" charset="0"/>
                <a:ea typeface="+mj-ea"/>
                <a:cs typeface="Arial" pitchFamily="34" charset="0"/>
              </a:defRPr>
            </a:lvl9pPr>
          </a:lstStyle>
          <a:p>
            <a:pPr lvl="0" algn="l" defTabSz="914400" rtl="0" eaLnBrk="1" fontAlgn="base" latinLnBrk="0" hangingPunct="1">
              <a:spcBef>
                <a:spcPct val="40000"/>
              </a:spcBef>
              <a:spcAft>
                <a:spcPct val="0"/>
              </a:spcAft>
              <a:buNone/>
            </a:pPr>
            <a:r>
              <a:rPr lang="en-US" dirty="0" smtClean="0"/>
              <a:t>Click to edit Master title style</a:t>
            </a:r>
            <a:endParaRPr lang="en-GB" dirty="0"/>
          </a:p>
        </p:txBody>
      </p:sp>
      <p:sp>
        <p:nvSpPr>
          <p:cNvPr id="13" name="Text Placeholder 12"/>
          <p:cNvSpPr>
            <a:spLocks noGrp="1"/>
          </p:cNvSpPr>
          <p:nvPr>
            <p:ph type="body" sz="quarter" idx="10"/>
          </p:nvPr>
        </p:nvSpPr>
        <p:spPr bwMode="gray">
          <a:xfrm>
            <a:off x="323850" y="2708275"/>
            <a:ext cx="3384550" cy="936625"/>
          </a:xfrm>
          <a:noFill/>
          <a:ln w="9525">
            <a:noFill/>
            <a:miter lim="800000"/>
            <a:headEnd/>
            <a:tailEnd/>
          </a:ln>
        </p:spPr>
        <p:txBody>
          <a:bodyPr vert="horz" wrap="square" lIns="0" tIns="0" rIns="0" bIns="0" numCol="1" rtlCol="0" anchor="t" anchorCtr="0" compatLnSpc="1">
            <a:prstTxWarp prst="textNoShape">
              <a:avLst/>
            </a:prstTxWarp>
            <a:normAutofit/>
          </a:bodyPr>
          <a:lstStyle>
            <a:lvl1pPr>
              <a:defRPr lang="en-US" sz="1200" b="0" kern="1200" noProof="0" dirty="0" smtClean="0">
                <a:solidFill>
                  <a:schemeClr val="bg1"/>
                </a:solidFill>
                <a:latin typeface="Arial" pitchFamily="34" charset="0"/>
                <a:ea typeface="+mn-ea"/>
                <a:cs typeface="Arial" pitchFamily="34" charset="0"/>
              </a:defRPr>
            </a:lvl1pPr>
            <a:lvl2pPr>
              <a:defRPr lang="en-US" sz="1200" b="0" kern="1200" noProof="0" dirty="0" smtClean="0">
                <a:solidFill>
                  <a:schemeClr val="bg1"/>
                </a:solidFill>
                <a:latin typeface="Arial" pitchFamily="34" charset="0"/>
                <a:ea typeface="+mn-ea"/>
                <a:cs typeface="Arial" pitchFamily="34" charset="0"/>
              </a:defRPr>
            </a:lvl2pPr>
            <a:lvl3pPr>
              <a:defRPr lang="en-US" sz="1200" b="0" kern="1200" noProof="0" dirty="0" smtClean="0">
                <a:solidFill>
                  <a:schemeClr val="bg1"/>
                </a:solidFill>
                <a:latin typeface="Arial" pitchFamily="34" charset="0"/>
                <a:ea typeface="+mn-ea"/>
                <a:cs typeface="Arial" pitchFamily="34" charset="0"/>
              </a:defRPr>
            </a:lvl3pPr>
            <a:lvl4pPr>
              <a:defRPr lang="en-US" sz="1200" b="0" kern="1200" noProof="0" dirty="0" smtClean="0">
                <a:solidFill>
                  <a:schemeClr val="bg1"/>
                </a:solidFill>
                <a:latin typeface="Arial" pitchFamily="34" charset="0"/>
                <a:ea typeface="+mn-ea"/>
                <a:cs typeface="Arial" pitchFamily="34" charset="0"/>
              </a:defRPr>
            </a:lvl4pPr>
            <a:lvl5pPr>
              <a:defRPr lang="en-US" sz="1200" b="0" kern="1200" noProof="0" dirty="0" smtClean="0">
                <a:solidFill>
                  <a:schemeClr val="bg1"/>
                </a:solidFill>
                <a:latin typeface="Arial" pitchFamily="34" charset="0"/>
                <a:ea typeface="+mn-ea"/>
                <a:cs typeface="Arial" pitchFamily="34" charset="0"/>
              </a:defRPr>
            </a:lvl5pPr>
            <a:lvl6pPr>
              <a:defRPr lang="en-US" sz="1200" b="0" kern="1200" noProof="0" dirty="0" smtClean="0">
                <a:solidFill>
                  <a:schemeClr val="bg1"/>
                </a:solidFill>
                <a:latin typeface="Arial" pitchFamily="34" charset="0"/>
                <a:ea typeface="+mn-ea"/>
                <a:cs typeface="Arial" pitchFamily="34" charset="0"/>
              </a:defRPr>
            </a:lvl6pPr>
            <a:lvl7pPr>
              <a:defRPr lang="en-US" sz="1200" b="0" kern="1200" noProof="0" dirty="0" smtClean="0">
                <a:solidFill>
                  <a:schemeClr val="bg1"/>
                </a:solidFill>
                <a:latin typeface="Arial" pitchFamily="34" charset="0"/>
                <a:ea typeface="+mn-ea"/>
                <a:cs typeface="Arial" pitchFamily="34" charset="0"/>
              </a:defRPr>
            </a:lvl7pPr>
            <a:lvl8pPr>
              <a:defRPr lang="en-US" sz="1200" b="0" kern="1200" noProof="0" dirty="0" smtClean="0">
                <a:solidFill>
                  <a:schemeClr val="bg1"/>
                </a:solidFill>
                <a:latin typeface="Arial" pitchFamily="34" charset="0"/>
                <a:ea typeface="+mn-ea"/>
                <a:cs typeface="Arial" pitchFamily="34" charset="0"/>
              </a:defRPr>
            </a:lvl8pPr>
            <a:lvl9pPr>
              <a:defRPr lang="en-US" sz="1200" b="0" kern="1200" noProof="0" dirty="0" smtClean="0">
                <a:solidFill>
                  <a:schemeClr val="bg1"/>
                </a:solidFill>
                <a:latin typeface="Arial" pitchFamily="34" charset="0"/>
                <a:ea typeface="+mn-ea"/>
                <a:cs typeface="Arial" pitchFamily="34" charset="0"/>
              </a:defRPr>
            </a:lvl9pPr>
          </a:lstStyle>
          <a:p>
            <a:pPr marL="0" lvl="0" indent="0" algn="l" defTabSz="914400" rtl="0" eaLnBrk="1" fontAlgn="base" latinLnBrk="0" hangingPunct="1">
              <a:lnSpc>
                <a:spcPct val="110000"/>
              </a:lnSpc>
              <a:spcBef>
                <a:spcPct val="40000"/>
              </a:spcBef>
              <a:spcAft>
                <a:spcPct val="0"/>
              </a:spcAft>
              <a:buFont typeface="Arial" pitchFamily="34" charset="0"/>
              <a:buNone/>
            </a:pPr>
            <a:r>
              <a:rPr lang="en-US" dirty="0" smtClean="0"/>
              <a:t>Click to edit Master text styles</a:t>
            </a:r>
          </a:p>
        </p:txBody>
      </p:sp>
    </p:spTree>
    <p:extLst>
      <p:ext uri="{BB962C8B-B14F-4D97-AF65-F5344CB8AC3E}">
        <p14:creationId xmlns:p14="http://schemas.microsoft.com/office/powerpoint/2010/main" xmlns="" val="12500458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Photo divider 1">
    <p:spTree>
      <p:nvGrpSpPr>
        <p:cNvPr id="1" name=""/>
        <p:cNvGrpSpPr/>
        <p:nvPr/>
      </p:nvGrpSpPr>
      <p:grpSpPr>
        <a:xfrm>
          <a:off x="0" y="0"/>
          <a:ext cx="0" cy="0"/>
          <a:chOff x="0" y="0"/>
          <a:chExt cx="0" cy="0"/>
        </a:xfrm>
      </p:grpSpPr>
      <p:sp>
        <p:nvSpPr>
          <p:cNvPr id="6" name="Freeform 5"/>
          <p:cNvSpPr>
            <a:spLocks noChangeAspect="1"/>
          </p:cNvSpPr>
          <p:nvPr userDrawn="1"/>
        </p:nvSpPr>
        <p:spPr bwMode="gray">
          <a:xfrm>
            <a:off x="0" y="4521200"/>
            <a:ext cx="4537075" cy="2336800"/>
          </a:xfrm>
          <a:custGeom>
            <a:avLst/>
            <a:gdLst/>
            <a:ahLst/>
            <a:cxnLst>
              <a:cxn ang="0">
                <a:pos x="0" y="0"/>
              </a:cxn>
              <a:cxn ang="0">
                <a:pos x="0" y="12503"/>
              </a:cxn>
              <a:cxn ang="0">
                <a:pos x="20575" y="12503"/>
              </a:cxn>
              <a:cxn ang="0">
                <a:pos x="24277" y="0"/>
              </a:cxn>
              <a:cxn ang="0">
                <a:pos x="0" y="0"/>
              </a:cxn>
            </a:cxnLst>
            <a:rect l="0" t="0" r="r" b="b"/>
            <a:pathLst>
              <a:path w="24277" h="12503">
                <a:moveTo>
                  <a:pt x="0" y="0"/>
                </a:moveTo>
                <a:lnTo>
                  <a:pt x="0" y="12503"/>
                </a:lnTo>
                <a:lnTo>
                  <a:pt x="20575" y="12503"/>
                </a:lnTo>
                <a:lnTo>
                  <a:pt x="24277" y="0"/>
                </a:lnTo>
                <a:lnTo>
                  <a:pt x="0" y="0"/>
                </a:lnTo>
                <a:close/>
              </a:path>
            </a:pathLst>
          </a:custGeom>
          <a:solidFill>
            <a:schemeClr val="bg1"/>
          </a:solidFill>
          <a:ln w="9525" cap="flat" cmpd="sng">
            <a:noFill/>
            <a:prstDash val="solid"/>
            <a:round/>
            <a:headEnd type="none" w="med" len="med"/>
            <a:tailEnd type="none" w="med" len="med"/>
          </a:ln>
          <a:effectLst/>
        </p:spPr>
        <p:txBody>
          <a:bodyPr/>
          <a:lstStyle/>
          <a:p>
            <a:pPr algn="ctr" rtl="0" fontAlgn="base">
              <a:spcBef>
                <a:spcPct val="50000"/>
              </a:spcBef>
              <a:spcAft>
                <a:spcPct val="0"/>
              </a:spcAft>
            </a:pPr>
            <a:endParaRPr lang="en-GB" sz="1200" kern="1200" dirty="0">
              <a:solidFill>
                <a:schemeClr val="tx1"/>
              </a:solidFill>
              <a:latin typeface="Arial" charset="0"/>
              <a:ea typeface="+mn-ea"/>
              <a:cs typeface="Arial" charset="0"/>
            </a:endParaRPr>
          </a:p>
        </p:txBody>
      </p:sp>
      <p:sp>
        <p:nvSpPr>
          <p:cNvPr id="8" name="Title 7"/>
          <p:cNvSpPr>
            <a:spLocks noGrp="1"/>
          </p:cNvSpPr>
          <p:nvPr>
            <p:ph type="title"/>
          </p:nvPr>
        </p:nvSpPr>
        <p:spPr bwMode="gray">
          <a:xfrm>
            <a:off x="323528" y="4941168"/>
            <a:ext cx="3600400" cy="1584176"/>
          </a:xfrm>
          <a:noFill/>
          <a:ln w="9525">
            <a:noFill/>
            <a:miter lim="800000"/>
            <a:headEnd/>
            <a:tailEnd/>
          </a:ln>
        </p:spPr>
        <p:txBody>
          <a:bodyPr vert="horz" wrap="square" lIns="0" tIns="0" rIns="0" bIns="0" numCol="1" anchor="t" anchorCtr="0" compatLnSpc="1">
            <a:prstTxWarp prst="textNoShape">
              <a:avLst/>
            </a:prstTxWarp>
            <a:noAutofit/>
          </a:bodyPr>
          <a:lstStyle>
            <a:lvl1pPr>
              <a:defRPr lang="en-GB" sz="3000" b="1" kern="1200" noProof="0" dirty="0" smtClean="0">
                <a:solidFill>
                  <a:srgbClr val="00338D"/>
                </a:solidFill>
                <a:latin typeface="Arial" pitchFamily="34" charset="0"/>
                <a:ea typeface="+mj-ea"/>
                <a:cs typeface="Arial" pitchFamily="34" charset="0"/>
              </a:defRPr>
            </a:lvl1pPr>
            <a:lvl2pPr>
              <a:defRPr lang="en-GB" sz="3000" b="1" kern="1200" noProof="0" dirty="0">
                <a:solidFill>
                  <a:srgbClr val="00338D"/>
                </a:solidFill>
                <a:latin typeface="Arial" pitchFamily="34" charset="0"/>
                <a:ea typeface="+mj-ea"/>
                <a:cs typeface="Arial" pitchFamily="34" charset="0"/>
              </a:defRPr>
            </a:lvl2pPr>
            <a:lvl3pPr>
              <a:defRPr lang="en-GB" sz="3000" b="1" kern="1200" noProof="0" dirty="0">
                <a:solidFill>
                  <a:srgbClr val="00338D"/>
                </a:solidFill>
                <a:latin typeface="Arial" pitchFamily="34" charset="0"/>
                <a:ea typeface="+mj-ea"/>
                <a:cs typeface="Arial" pitchFamily="34" charset="0"/>
              </a:defRPr>
            </a:lvl3pPr>
            <a:lvl4pPr>
              <a:defRPr lang="en-GB" sz="3000" b="1" kern="1200" noProof="0" dirty="0">
                <a:solidFill>
                  <a:srgbClr val="00338D"/>
                </a:solidFill>
                <a:latin typeface="Arial" pitchFamily="34" charset="0"/>
                <a:ea typeface="+mj-ea"/>
                <a:cs typeface="Arial" pitchFamily="34" charset="0"/>
              </a:defRPr>
            </a:lvl4pPr>
            <a:lvl5pPr>
              <a:defRPr lang="en-GB" sz="3000" b="1" kern="1200" noProof="0" dirty="0">
                <a:solidFill>
                  <a:srgbClr val="00338D"/>
                </a:solidFill>
                <a:latin typeface="Arial" pitchFamily="34" charset="0"/>
                <a:ea typeface="+mj-ea"/>
                <a:cs typeface="Arial" pitchFamily="34" charset="0"/>
              </a:defRPr>
            </a:lvl5pPr>
            <a:lvl6pPr>
              <a:defRPr lang="en-GB" sz="3000" b="1" kern="1200" noProof="0" dirty="0">
                <a:solidFill>
                  <a:srgbClr val="00338D"/>
                </a:solidFill>
                <a:latin typeface="Arial" pitchFamily="34" charset="0"/>
                <a:ea typeface="+mj-ea"/>
                <a:cs typeface="Arial" pitchFamily="34" charset="0"/>
              </a:defRPr>
            </a:lvl6pPr>
            <a:lvl7pPr>
              <a:defRPr lang="en-GB" sz="3000" b="1" kern="1200" noProof="0" dirty="0">
                <a:solidFill>
                  <a:srgbClr val="00338D"/>
                </a:solidFill>
                <a:latin typeface="Arial" pitchFamily="34" charset="0"/>
                <a:ea typeface="+mj-ea"/>
                <a:cs typeface="Arial" pitchFamily="34" charset="0"/>
              </a:defRPr>
            </a:lvl7pPr>
            <a:lvl8pPr>
              <a:defRPr lang="en-GB" sz="3000" b="1" kern="1200" noProof="0" dirty="0">
                <a:solidFill>
                  <a:srgbClr val="00338D"/>
                </a:solidFill>
                <a:latin typeface="Arial" pitchFamily="34" charset="0"/>
                <a:ea typeface="+mj-ea"/>
                <a:cs typeface="Arial" pitchFamily="34" charset="0"/>
              </a:defRPr>
            </a:lvl8pPr>
            <a:lvl9pPr>
              <a:defRPr lang="en-GB" sz="3000" b="1" kern="1200" noProof="0" dirty="0">
                <a:solidFill>
                  <a:srgbClr val="00338D"/>
                </a:solidFill>
                <a:latin typeface="Arial" pitchFamily="34" charset="0"/>
                <a:ea typeface="+mj-ea"/>
                <a:cs typeface="Arial" pitchFamily="34" charset="0"/>
              </a:defRPr>
            </a:lvl9pPr>
          </a:lstStyle>
          <a:p>
            <a:pPr lvl="0" algn="l" defTabSz="914400" rtl="0" eaLnBrk="1" fontAlgn="base" latinLnBrk="0" hangingPunct="1">
              <a:spcBef>
                <a:spcPct val="40000"/>
              </a:spcBef>
              <a:spcAft>
                <a:spcPct val="0"/>
              </a:spcAft>
              <a:buNone/>
            </a:pPr>
            <a:r>
              <a:rPr lang="en-US" dirty="0" smtClean="0"/>
              <a:t>Click to edit Master title style</a:t>
            </a:r>
            <a:endParaRPr lang="en-GB" dirty="0"/>
          </a:p>
        </p:txBody>
      </p:sp>
    </p:spTree>
    <p:extLst>
      <p:ext uri="{BB962C8B-B14F-4D97-AF65-F5344CB8AC3E}">
        <p14:creationId xmlns:p14="http://schemas.microsoft.com/office/powerpoint/2010/main" xmlns="" val="36998990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Photo divider 2">
    <p:spTree>
      <p:nvGrpSpPr>
        <p:cNvPr id="1" name=""/>
        <p:cNvGrpSpPr/>
        <p:nvPr/>
      </p:nvGrpSpPr>
      <p:grpSpPr>
        <a:xfrm>
          <a:off x="0" y="0"/>
          <a:ext cx="0" cy="0"/>
          <a:chOff x="0" y="0"/>
          <a:chExt cx="0" cy="0"/>
        </a:xfrm>
      </p:grpSpPr>
      <p:sp>
        <p:nvSpPr>
          <p:cNvPr id="9" name="Freeform 9"/>
          <p:cNvSpPr>
            <a:spLocks noChangeAspect="1"/>
          </p:cNvSpPr>
          <p:nvPr userDrawn="1"/>
        </p:nvSpPr>
        <p:spPr bwMode="ltGray">
          <a:xfrm>
            <a:off x="0" y="0"/>
            <a:ext cx="4833938" cy="5400675"/>
          </a:xfrm>
          <a:custGeom>
            <a:avLst/>
            <a:gdLst/>
            <a:ahLst/>
            <a:cxnLst>
              <a:cxn ang="0">
                <a:pos x="17951" y="0"/>
              </a:cxn>
              <a:cxn ang="0">
                <a:pos x="0" y="0"/>
              </a:cxn>
              <a:cxn ang="0">
                <a:pos x="0" y="20057"/>
              </a:cxn>
              <a:cxn ang="0">
                <a:pos x="12022" y="20057"/>
              </a:cxn>
              <a:cxn ang="0">
                <a:pos x="17951" y="0"/>
              </a:cxn>
            </a:cxnLst>
            <a:rect l="0" t="0" r="r" b="b"/>
            <a:pathLst>
              <a:path w="17951" h="20057">
                <a:moveTo>
                  <a:pt x="17951" y="0"/>
                </a:moveTo>
                <a:lnTo>
                  <a:pt x="0" y="0"/>
                </a:lnTo>
                <a:lnTo>
                  <a:pt x="0" y="20057"/>
                </a:lnTo>
                <a:lnTo>
                  <a:pt x="12022" y="20057"/>
                </a:lnTo>
                <a:lnTo>
                  <a:pt x="17951"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8" name="Title 7"/>
          <p:cNvSpPr>
            <a:spLocks noGrp="1"/>
          </p:cNvSpPr>
          <p:nvPr>
            <p:ph type="title"/>
          </p:nvPr>
        </p:nvSpPr>
        <p:spPr bwMode="gray">
          <a:xfrm>
            <a:off x="323528" y="1412776"/>
            <a:ext cx="3744416" cy="1152128"/>
          </a:xfrm>
          <a:noFill/>
          <a:ln w="9525">
            <a:noFill/>
            <a:miter lim="800000"/>
            <a:headEnd/>
            <a:tailEnd/>
          </a:ln>
        </p:spPr>
        <p:txBody>
          <a:bodyPr vert="horz" wrap="square" lIns="0" tIns="0" rIns="0" bIns="0" numCol="1" anchor="t" anchorCtr="0" compatLnSpc="1">
            <a:prstTxWarp prst="textNoShape">
              <a:avLst/>
            </a:prstTxWarp>
            <a:noAutofit/>
          </a:bodyPr>
          <a:lstStyle>
            <a:lvl1pPr>
              <a:defRPr lang="en-GB" sz="3000" b="1" kern="1200" noProof="0" dirty="0" smtClean="0">
                <a:solidFill>
                  <a:schemeClr val="bg1"/>
                </a:solidFill>
                <a:latin typeface="Arial" pitchFamily="34" charset="0"/>
                <a:ea typeface="+mj-ea"/>
                <a:cs typeface="Arial" pitchFamily="34" charset="0"/>
              </a:defRPr>
            </a:lvl1pPr>
            <a:lvl2pPr>
              <a:defRPr lang="en-GB" sz="3000" b="1" kern="1200" noProof="0" dirty="0">
                <a:solidFill>
                  <a:schemeClr val="bg1"/>
                </a:solidFill>
                <a:latin typeface="Arial" pitchFamily="34" charset="0"/>
                <a:ea typeface="+mj-ea"/>
                <a:cs typeface="Arial" pitchFamily="34" charset="0"/>
              </a:defRPr>
            </a:lvl2pPr>
            <a:lvl3pPr>
              <a:defRPr lang="en-GB" sz="3000" b="1" kern="1200" noProof="0" dirty="0">
                <a:solidFill>
                  <a:schemeClr val="bg1"/>
                </a:solidFill>
                <a:latin typeface="Arial" pitchFamily="34" charset="0"/>
                <a:ea typeface="+mj-ea"/>
                <a:cs typeface="Arial" pitchFamily="34" charset="0"/>
              </a:defRPr>
            </a:lvl3pPr>
            <a:lvl4pPr>
              <a:defRPr lang="en-GB" sz="3000" b="1" kern="1200" noProof="0" dirty="0">
                <a:solidFill>
                  <a:schemeClr val="bg1"/>
                </a:solidFill>
                <a:latin typeface="Arial" pitchFamily="34" charset="0"/>
                <a:ea typeface="+mj-ea"/>
                <a:cs typeface="Arial" pitchFamily="34" charset="0"/>
              </a:defRPr>
            </a:lvl4pPr>
            <a:lvl5pPr>
              <a:defRPr lang="en-GB" sz="3000" b="1" kern="1200" noProof="0" dirty="0">
                <a:solidFill>
                  <a:schemeClr val="bg1"/>
                </a:solidFill>
                <a:latin typeface="Arial" pitchFamily="34" charset="0"/>
                <a:ea typeface="+mj-ea"/>
                <a:cs typeface="Arial" pitchFamily="34" charset="0"/>
              </a:defRPr>
            </a:lvl5pPr>
            <a:lvl6pPr>
              <a:defRPr lang="en-GB" sz="3000" b="1" kern="1200" noProof="0" dirty="0">
                <a:solidFill>
                  <a:schemeClr val="bg1"/>
                </a:solidFill>
                <a:latin typeface="Arial" pitchFamily="34" charset="0"/>
                <a:ea typeface="+mj-ea"/>
                <a:cs typeface="Arial" pitchFamily="34" charset="0"/>
              </a:defRPr>
            </a:lvl6pPr>
            <a:lvl7pPr>
              <a:defRPr lang="en-GB" sz="3000" b="1" kern="1200" noProof="0" dirty="0">
                <a:solidFill>
                  <a:schemeClr val="bg1"/>
                </a:solidFill>
                <a:latin typeface="Arial" pitchFamily="34" charset="0"/>
                <a:ea typeface="+mj-ea"/>
                <a:cs typeface="Arial" pitchFamily="34" charset="0"/>
              </a:defRPr>
            </a:lvl7pPr>
            <a:lvl8pPr>
              <a:defRPr lang="en-GB" sz="3000" b="1" kern="1200" noProof="0" dirty="0">
                <a:solidFill>
                  <a:schemeClr val="bg1"/>
                </a:solidFill>
                <a:latin typeface="Arial" pitchFamily="34" charset="0"/>
                <a:ea typeface="+mj-ea"/>
                <a:cs typeface="Arial" pitchFamily="34" charset="0"/>
              </a:defRPr>
            </a:lvl8pPr>
            <a:lvl9pPr>
              <a:defRPr lang="en-GB" sz="3000" b="1" kern="1200" noProof="0" dirty="0">
                <a:solidFill>
                  <a:schemeClr val="bg1"/>
                </a:solidFill>
                <a:latin typeface="Arial" pitchFamily="34" charset="0"/>
                <a:ea typeface="+mj-ea"/>
                <a:cs typeface="Arial" pitchFamily="34" charset="0"/>
              </a:defRPr>
            </a:lvl9pPr>
          </a:lstStyle>
          <a:p>
            <a:pPr lvl="0" algn="l" defTabSz="914400" rtl="0" eaLnBrk="1" fontAlgn="base" latinLnBrk="0" hangingPunct="1">
              <a:spcBef>
                <a:spcPct val="40000"/>
              </a:spcBef>
              <a:spcAft>
                <a:spcPct val="0"/>
              </a:spcAft>
              <a:buNone/>
            </a:pPr>
            <a:r>
              <a:rPr lang="en-US" dirty="0" smtClean="0"/>
              <a:t>Click to edit Master title style</a:t>
            </a:r>
            <a:endParaRPr lang="en-GB" dirty="0"/>
          </a:p>
        </p:txBody>
      </p:sp>
      <p:sp>
        <p:nvSpPr>
          <p:cNvPr id="13" name="Text Placeholder 12"/>
          <p:cNvSpPr>
            <a:spLocks noGrp="1"/>
          </p:cNvSpPr>
          <p:nvPr>
            <p:ph type="body" sz="quarter" idx="10"/>
          </p:nvPr>
        </p:nvSpPr>
        <p:spPr>
          <a:xfrm>
            <a:off x="323850" y="2708275"/>
            <a:ext cx="3384550" cy="936625"/>
          </a:xfrm>
          <a:noFill/>
          <a:ln w="9525">
            <a:noFill/>
            <a:miter lim="800000"/>
            <a:headEnd/>
            <a:tailEnd/>
          </a:ln>
        </p:spPr>
        <p:txBody>
          <a:bodyPr vert="horz" wrap="square" lIns="0" tIns="0" rIns="0" bIns="0" numCol="1" rtlCol="0" anchor="t" anchorCtr="0" compatLnSpc="1">
            <a:prstTxWarp prst="textNoShape">
              <a:avLst/>
            </a:prstTxWarp>
            <a:normAutofit/>
          </a:bodyPr>
          <a:lstStyle>
            <a:lvl1pPr>
              <a:defRPr lang="en-US" sz="1200" b="0" kern="1200" noProof="0" dirty="0" smtClean="0">
                <a:solidFill>
                  <a:schemeClr val="bg1"/>
                </a:solidFill>
                <a:latin typeface="Arial" pitchFamily="34" charset="0"/>
                <a:ea typeface="+mn-ea"/>
                <a:cs typeface="Arial" pitchFamily="34" charset="0"/>
              </a:defRPr>
            </a:lvl1pPr>
            <a:lvl2pPr>
              <a:defRPr lang="en-US" sz="1200" b="0" kern="1200" noProof="0" dirty="0" smtClean="0">
                <a:solidFill>
                  <a:schemeClr val="bg1"/>
                </a:solidFill>
                <a:latin typeface="Arial" pitchFamily="34" charset="0"/>
                <a:ea typeface="+mn-ea"/>
                <a:cs typeface="Arial" pitchFamily="34" charset="0"/>
              </a:defRPr>
            </a:lvl2pPr>
            <a:lvl3pPr>
              <a:defRPr lang="en-US" sz="1200" b="0" kern="1200" noProof="0" dirty="0" smtClean="0">
                <a:solidFill>
                  <a:schemeClr val="bg1"/>
                </a:solidFill>
                <a:latin typeface="Arial" pitchFamily="34" charset="0"/>
                <a:ea typeface="+mn-ea"/>
                <a:cs typeface="Arial" pitchFamily="34" charset="0"/>
              </a:defRPr>
            </a:lvl3pPr>
            <a:lvl4pPr>
              <a:defRPr lang="en-US" sz="1200" b="0" kern="1200" noProof="0" dirty="0" smtClean="0">
                <a:solidFill>
                  <a:schemeClr val="bg1"/>
                </a:solidFill>
                <a:latin typeface="Arial" pitchFamily="34" charset="0"/>
                <a:ea typeface="+mn-ea"/>
                <a:cs typeface="Arial" pitchFamily="34" charset="0"/>
              </a:defRPr>
            </a:lvl4pPr>
            <a:lvl5pPr>
              <a:defRPr lang="en-US" sz="1200" b="0" kern="1200" noProof="0" dirty="0" smtClean="0">
                <a:solidFill>
                  <a:schemeClr val="bg1"/>
                </a:solidFill>
                <a:latin typeface="Arial" pitchFamily="34" charset="0"/>
                <a:ea typeface="+mn-ea"/>
                <a:cs typeface="Arial" pitchFamily="34" charset="0"/>
              </a:defRPr>
            </a:lvl5pPr>
            <a:lvl6pPr>
              <a:defRPr lang="en-US" sz="1200" b="0" kern="1200" noProof="0" dirty="0" smtClean="0">
                <a:solidFill>
                  <a:schemeClr val="bg1"/>
                </a:solidFill>
                <a:latin typeface="Arial" pitchFamily="34" charset="0"/>
                <a:ea typeface="+mn-ea"/>
                <a:cs typeface="Arial" pitchFamily="34" charset="0"/>
              </a:defRPr>
            </a:lvl6pPr>
            <a:lvl7pPr>
              <a:defRPr lang="en-US" sz="1200" b="0" kern="1200" noProof="0" dirty="0" smtClean="0">
                <a:solidFill>
                  <a:schemeClr val="bg1"/>
                </a:solidFill>
                <a:latin typeface="Arial" pitchFamily="34" charset="0"/>
                <a:ea typeface="+mn-ea"/>
                <a:cs typeface="Arial" pitchFamily="34" charset="0"/>
              </a:defRPr>
            </a:lvl7pPr>
            <a:lvl8pPr>
              <a:defRPr lang="en-US" sz="1200" b="0" kern="1200" noProof="0" dirty="0" smtClean="0">
                <a:solidFill>
                  <a:schemeClr val="bg1"/>
                </a:solidFill>
                <a:latin typeface="Arial" pitchFamily="34" charset="0"/>
                <a:ea typeface="+mn-ea"/>
                <a:cs typeface="Arial" pitchFamily="34" charset="0"/>
              </a:defRPr>
            </a:lvl8pPr>
            <a:lvl9pPr>
              <a:defRPr lang="en-US" sz="1200" b="0" kern="1200" noProof="0" dirty="0" smtClean="0">
                <a:solidFill>
                  <a:schemeClr val="bg1"/>
                </a:solidFill>
                <a:latin typeface="Arial" pitchFamily="34" charset="0"/>
                <a:ea typeface="+mn-ea"/>
                <a:cs typeface="Arial" pitchFamily="34" charset="0"/>
              </a:defRPr>
            </a:lvl9pPr>
          </a:lstStyle>
          <a:p>
            <a:pPr marL="0" lvl="0" indent="0" algn="l" defTabSz="914400" rtl="0" eaLnBrk="1" fontAlgn="base" latinLnBrk="0" hangingPunct="1">
              <a:lnSpc>
                <a:spcPct val="110000"/>
              </a:lnSpc>
              <a:spcBef>
                <a:spcPct val="40000"/>
              </a:spcBef>
              <a:spcAft>
                <a:spcPct val="0"/>
              </a:spcAft>
              <a:buFont typeface="Arial" pitchFamily="34" charset="0"/>
              <a:buNone/>
            </a:pPr>
            <a:r>
              <a:rPr lang="en-US" dirty="0" smtClean="0"/>
              <a:t>Click to edit Master text styles</a:t>
            </a:r>
          </a:p>
        </p:txBody>
      </p:sp>
    </p:spTree>
    <p:extLst>
      <p:ext uri="{BB962C8B-B14F-4D97-AF65-F5344CB8AC3E}">
        <p14:creationId xmlns:p14="http://schemas.microsoft.com/office/powerpoint/2010/main" xmlns="" val="2993693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rademark statement">
    <p:spTree>
      <p:nvGrpSpPr>
        <p:cNvPr id="1" name=""/>
        <p:cNvGrpSpPr/>
        <p:nvPr/>
      </p:nvGrpSpPr>
      <p:grpSpPr>
        <a:xfrm>
          <a:off x="0" y="0"/>
          <a:ext cx="0" cy="0"/>
          <a:chOff x="0" y="0"/>
          <a:chExt cx="0" cy="0"/>
        </a:xfrm>
      </p:grpSpPr>
      <p:sp>
        <p:nvSpPr>
          <p:cNvPr id="5" name="Freeform 8"/>
          <p:cNvSpPr>
            <a:spLocks noChangeAspect="1"/>
          </p:cNvSpPr>
          <p:nvPr userDrawn="1"/>
        </p:nvSpPr>
        <p:spPr bwMode="gray">
          <a:xfrm>
            <a:off x="0" y="0"/>
            <a:ext cx="4833938" cy="3217863"/>
          </a:xfrm>
          <a:custGeom>
            <a:avLst/>
            <a:gdLst/>
            <a:ahLst/>
            <a:cxnLst>
              <a:cxn ang="0">
                <a:pos x="13230" y="10963"/>
              </a:cxn>
              <a:cxn ang="0">
                <a:pos x="16471" y="0"/>
              </a:cxn>
              <a:cxn ang="0">
                <a:pos x="0" y="0"/>
              </a:cxn>
              <a:cxn ang="0">
                <a:pos x="0" y="10963"/>
              </a:cxn>
              <a:cxn ang="0">
                <a:pos x="13230" y="10963"/>
              </a:cxn>
            </a:cxnLst>
            <a:rect l="0" t="0" r="r" b="b"/>
            <a:pathLst>
              <a:path w="16471" h="10963">
                <a:moveTo>
                  <a:pt x="13230" y="10963"/>
                </a:moveTo>
                <a:lnTo>
                  <a:pt x="16471" y="0"/>
                </a:lnTo>
                <a:lnTo>
                  <a:pt x="0" y="0"/>
                </a:lnTo>
                <a:lnTo>
                  <a:pt x="0" y="10963"/>
                </a:lnTo>
                <a:lnTo>
                  <a:pt x="13230" y="10963"/>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13" name="Text Placeholder 12"/>
          <p:cNvSpPr>
            <a:spLocks noGrp="1"/>
          </p:cNvSpPr>
          <p:nvPr>
            <p:ph type="body" sz="quarter" idx="10"/>
          </p:nvPr>
        </p:nvSpPr>
        <p:spPr>
          <a:xfrm>
            <a:off x="323528" y="3716338"/>
            <a:ext cx="3528392" cy="2376487"/>
          </a:xfrm>
          <a:noFill/>
          <a:ln w="9525">
            <a:noFill/>
            <a:miter lim="800000"/>
            <a:headEnd/>
            <a:tailEnd/>
          </a:ln>
        </p:spPr>
        <p:txBody>
          <a:bodyPr vert="horz" wrap="square" lIns="0" tIns="0" rIns="0" bIns="0" numCol="1" rtlCol="0" anchor="t" anchorCtr="0" compatLnSpc="1">
            <a:prstTxWarp prst="textNoShape">
              <a:avLst/>
            </a:prstTxWarp>
            <a:normAutofit/>
          </a:bodyPr>
          <a:lstStyle>
            <a:lvl1pPr>
              <a:defRPr lang="en-US" sz="1200" b="0" kern="1200" noProof="0" dirty="0" smtClean="0">
                <a:solidFill>
                  <a:schemeClr val="tx1"/>
                </a:solidFill>
                <a:latin typeface="Arial" pitchFamily="34" charset="0"/>
                <a:ea typeface="+mn-ea"/>
                <a:cs typeface="Arial" pitchFamily="34" charset="0"/>
              </a:defRPr>
            </a:lvl1pPr>
            <a:lvl2pPr>
              <a:defRPr sz="1200"/>
            </a:lvl2pPr>
            <a:lvl3pPr>
              <a:defRPr lang="en-US" sz="1200" b="0" kern="1200" noProof="0" dirty="0" smtClean="0">
                <a:solidFill>
                  <a:schemeClr val="tx1"/>
                </a:solidFill>
                <a:latin typeface="Arial" pitchFamily="34" charset="0"/>
                <a:ea typeface="+mn-ea"/>
                <a:cs typeface="Arial" pitchFamily="34" charset="0"/>
              </a:defRPr>
            </a:lvl3pPr>
            <a:lvl4pPr>
              <a:defRPr lang="en-US" sz="1200" b="0" kern="1200" noProof="0" dirty="0" smtClean="0">
                <a:solidFill>
                  <a:schemeClr val="tx1"/>
                </a:solidFill>
                <a:latin typeface="Arial" pitchFamily="34" charset="0"/>
                <a:ea typeface="+mn-ea"/>
                <a:cs typeface="Arial" pitchFamily="34" charset="0"/>
              </a:defRPr>
            </a:lvl4pPr>
            <a:lvl5pPr>
              <a:defRPr lang="en-US" sz="1200" b="0" kern="1200" noProof="0" dirty="0" smtClean="0">
                <a:solidFill>
                  <a:schemeClr val="tx1"/>
                </a:solidFill>
                <a:latin typeface="Arial" pitchFamily="34" charset="0"/>
                <a:ea typeface="+mn-ea"/>
                <a:cs typeface="Arial" pitchFamily="34" charset="0"/>
              </a:defRPr>
            </a:lvl5pPr>
            <a:lvl6pPr>
              <a:defRPr lang="en-US" sz="1200" b="0" kern="1200" noProof="0" dirty="0" smtClean="0">
                <a:solidFill>
                  <a:schemeClr val="tx1"/>
                </a:solidFill>
                <a:latin typeface="Arial" pitchFamily="34" charset="0"/>
                <a:ea typeface="+mn-ea"/>
                <a:cs typeface="Arial" pitchFamily="34" charset="0"/>
              </a:defRPr>
            </a:lvl6pPr>
            <a:lvl7pPr>
              <a:defRPr lang="en-US" sz="1200" b="0" kern="1200" noProof="0" dirty="0" smtClean="0">
                <a:solidFill>
                  <a:schemeClr val="tx1"/>
                </a:solidFill>
                <a:latin typeface="Arial" pitchFamily="34" charset="0"/>
                <a:ea typeface="+mn-ea"/>
                <a:cs typeface="Arial" pitchFamily="34" charset="0"/>
              </a:defRPr>
            </a:lvl7pPr>
            <a:lvl8pPr>
              <a:defRPr lang="en-US" sz="1200" b="0" kern="1200" noProof="0" dirty="0" smtClean="0">
                <a:solidFill>
                  <a:schemeClr val="tx1"/>
                </a:solidFill>
                <a:latin typeface="Arial" pitchFamily="34" charset="0"/>
                <a:ea typeface="+mn-ea"/>
                <a:cs typeface="Arial" pitchFamily="34" charset="0"/>
              </a:defRPr>
            </a:lvl8pPr>
            <a:lvl9pPr>
              <a:defRPr lang="en-US" sz="1200" b="0" kern="1200" noProof="0" dirty="0" smtClean="0">
                <a:solidFill>
                  <a:schemeClr val="tx1"/>
                </a:solidFill>
                <a:latin typeface="Arial" pitchFamily="34" charset="0"/>
                <a:ea typeface="+mn-ea"/>
                <a:cs typeface="Arial" pitchFamily="34" charset="0"/>
              </a:defRPr>
            </a:lvl9pPr>
          </a:lstStyle>
          <a:p>
            <a:pPr marL="0" lvl="0" indent="0" algn="l" defTabSz="914400" rtl="0" eaLnBrk="1" fontAlgn="base" latinLnBrk="0" hangingPunct="1">
              <a:lnSpc>
                <a:spcPct val="110000"/>
              </a:lnSpc>
              <a:spcBef>
                <a:spcPct val="40000"/>
              </a:spcBef>
              <a:spcAft>
                <a:spcPct val="0"/>
              </a:spcAft>
              <a:buFont typeface="Arial" pitchFamily="34" charset="0"/>
              <a:buNone/>
            </a:pPr>
            <a:r>
              <a:rPr lang="en-US" dirty="0" smtClean="0"/>
              <a:t>Click to edit Master text styles</a:t>
            </a:r>
          </a:p>
        </p:txBody>
      </p:sp>
      <p:grpSp>
        <p:nvGrpSpPr>
          <p:cNvPr id="10" name="Group 11"/>
          <p:cNvGrpSpPr>
            <a:grpSpLocks noChangeAspect="1"/>
          </p:cNvGrpSpPr>
          <p:nvPr userDrawn="1"/>
        </p:nvGrpSpPr>
        <p:grpSpPr>
          <a:xfrm>
            <a:off x="128464" y="0"/>
            <a:ext cx="2592388" cy="1530350"/>
            <a:chOff x="-2592388" y="0"/>
            <a:chExt cx="2592388" cy="1530350"/>
          </a:xfrm>
          <a:solidFill>
            <a:schemeClr val="bg1"/>
          </a:solidFill>
        </p:grpSpPr>
        <p:sp>
          <p:nvSpPr>
            <p:cNvPr id="11" name="Freeform 14"/>
            <p:cNvSpPr>
              <a:spLocks noEditPoints="1"/>
            </p:cNvSpPr>
            <p:nvPr userDrawn="1"/>
          </p:nvSpPr>
          <p:spPr bwMode="auto">
            <a:xfrm>
              <a:off x="-2384425" y="393700"/>
              <a:ext cx="2119313" cy="776288"/>
            </a:xfrm>
            <a:custGeom>
              <a:avLst/>
              <a:gdLst/>
              <a:ahLst/>
              <a:cxnLst>
                <a:cxn ang="0">
                  <a:pos x="2851" y="1035"/>
                </a:cxn>
                <a:cxn ang="0">
                  <a:pos x="3588" y="28"/>
                </a:cxn>
                <a:cxn ang="0">
                  <a:pos x="2718" y="826"/>
                </a:cxn>
                <a:cxn ang="0">
                  <a:pos x="1973" y="28"/>
                </a:cxn>
                <a:cxn ang="0">
                  <a:pos x="1663" y="659"/>
                </a:cxn>
                <a:cxn ang="0">
                  <a:pos x="1850" y="28"/>
                </a:cxn>
                <a:cxn ang="0">
                  <a:pos x="1165" y="1000"/>
                </a:cxn>
                <a:cxn ang="0">
                  <a:pos x="1334" y="806"/>
                </a:cxn>
                <a:cxn ang="0">
                  <a:pos x="479" y="1047"/>
                </a:cxn>
                <a:cxn ang="0">
                  <a:pos x="980" y="699"/>
                </a:cxn>
                <a:cxn ang="0">
                  <a:pos x="2747" y="0"/>
                </a:cxn>
                <a:cxn ang="0">
                  <a:pos x="1009" y="0"/>
                </a:cxn>
                <a:cxn ang="0">
                  <a:pos x="665" y="1435"/>
                </a:cxn>
                <a:cxn ang="0">
                  <a:pos x="1150" y="1133"/>
                </a:cxn>
                <a:cxn ang="0">
                  <a:pos x="1980" y="1434"/>
                </a:cxn>
                <a:cxn ang="0">
                  <a:pos x="2963" y="1451"/>
                </a:cxn>
                <a:cxn ang="0">
                  <a:pos x="348" y="2092"/>
                </a:cxn>
                <a:cxn ang="0">
                  <a:pos x="395" y="2104"/>
                </a:cxn>
                <a:cxn ang="0">
                  <a:pos x="880" y="1895"/>
                </a:cxn>
                <a:cxn ang="0">
                  <a:pos x="584" y="1895"/>
                </a:cxn>
                <a:cxn ang="0">
                  <a:pos x="645" y="2088"/>
                </a:cxn>
                <a:cxn ang="0">
                  <a:pos x="813" y="2088"/>
                </a:cxn>
                <a:cxn ang="0">
                  <a:pos x="935" y="1790"/>
                </a:cxn>
                <a:cxn ang="0">
                  <a:pos x="1104" y="1929"/>
                </a:cxn>
                <a:cxn ang="0">
                  <a:pos x="1151" y="1938"/>
                </a:cxn>
                <a:cxn ang="0">
                  <a:pos x="1504" y="2134"/>
                </a:cxn>
                <a:cxn ang="0">
                  <a:pos x="1370" y="2132"/>
                </a:cxn>
                <a:cxn ang="0">
                  <a:pos x="1428" y="1940"/>
                </a:cxn>
                <a:cxn ang="0">
                  <a:pos x="1719" y="1895"/>
                </a:cxn>
                <a:cxn ang="0">
                  <a:pos x="1803" y="2052"/>
                </a:cxn>
                <a:cxn ang="0">
                  <a:pos x="2137" y="1923"/>
                </a:cxn>
                <a:cxn ang="0">
                  <a:pos x="1881" y="2136"/>
                </a:cxn>
                <a:cxn ang="0">
                  <a:pos x="2253" y="2017"/>
                </a:cxn>
                <a:cxn ang="0">
                  <a:pos x="2503" y="1888"/>
                </a:cxn>
                <a:cxn ang="0">
                  <a:pos x="2740" y="2092"/>
                </a:cxn>
                <a:cxn ang="0">
                  <a:pos x="2787" y="2104"/>
                </a:cxn>
                <a:cxn ang="0">
                  <a:pos x="3126" y="2134"/>
                </a:cxn>
                <a:cxn ang="0">
                  <a:pos x="2992" y="2132"/>
                </a:cxn>
                <a:cxn ang="0">
                  <a:pos x="3051" y="1940"/>
                </a:cxn>
                <a:cxn ang="0">
                  <a:pos x="3441" y="1989"/>
                </a:cxn>
                <a:cxn ang="0">
                  <a:pos x="3257" y="1790"/>
                </a:cxn>
                <a:cxn ang="0">
                  <a:pos x="168" y="2120"/>
                </a:cxn>
                <a:cxn ang="0">
                  <a:pos x="3742" y="1935"/>
                </a:cxn>
                <a:cxn ang="0">
                  <a:pos x="3624" y="2110"/>
                </a:cxn>
                <a:cxn ang="0">
                  <a:pos x="3857" y="2017"/>
                </a:cxn>
                <a:cxn ang="0">
                  <a:pos x="4180" y="1894"/>
                </a:cxn>
                <a:cxn ang="0">
                  <a:pos x="4515" y="2136"/>
                </a:cxn>
                <a:cxn ang="0">
                  <a:pos x="4289" y="1939"/>
                </a:cxn>
                <a:cxn ang="0">
                  <a:pos x="4846" y="2010"/>
                </a:cxn>
                <a:cxn ang="0">
                  <a:pos x="4741" y="1935"/>
                </a:cxn>
                <a:cxn ang="0">
                  <a:pos x="4936" y="1789"/>
                </a:cxn>
                <a:cxn ang="0">
                  <a:pos x="5002" y="2021"/>
                </a:cxn>
                <a:cxn ang="0">
                  <a:pos x="5080" y="1988"/>
                </a:cxn>
                <a:cxn ang="0">
                  <a:pos x="5388" y="2136"/>
                </a:cxn>
                <a:cxn ang="0">
                  <a:pos x="5625" y="1893"/>
                </a:cxn>
                <a:cxn ang="0">
                  <a:pos x="5573" y="1790"/>
                </a:cxn>
                <a:cxn ang="0">
                  <a:pos x="5710" y="1848"/>
                </a:cxn>
                <a:cxn ang="0">
                  <a:pos x="5786" y="2086"/>
                </a:cxn>
                <a:cxn ang="0">
                  <a:pos x="5835" y="2229"/>
                </a:cxn>
              </a:cxnLst>
              <a:rect l="0" t="0" r="r" b="b"/>
              <a:pathLst>
                <a:path w="6099" h="2232">
                  <a:moveTo>
                    <a:pt x="3588" y="1105"/>
                  </a:moveTo>
                  <a:cubicBezTo>
                    <a:pt x="3401" y="1105"/>
                    <a:pt x="3401" y="1105"/>
                    <a:pt x="3401" y="1105"/>
                  </a:cubicBezTo>
                  <a:cubicBezTo>
                    <a:pt x="3431" y="981"/>
                    <a:pt x="3431" y="981"/>
                    <a:pt x="3431" y="981"/>
                  </a:cubicBezTo>
                  <a:cubicBezTo>
                    <a:pt x="3055" y="981"/>
                    <a:pt x="3055" y="981"/>
                    <a:pt x="3055" y="981"/>
                  </a:cubicBezTo>
                  <a:cubicBezTo>
                    <a:pt x="3024" y="1105"/>
                    <a:pt x="3024" y="1105"/>
                    <a:pt x="3024" y="1105"/>
                  </a:cubicBezTo>
                  <a:cubicBezTo>
                    <a:pt x="2843" y="1105"/>
                    <a:pt x="2843" y="1105"/>
                    <a:pt x="2843" y="1105"/>
                  </a:cubicBezTo>
                  <a:cubicBezTo>
                    <a:pt x="2843" y="1079"/>
                    <a:pt x="2843" y="1079"/>
                    <a:pt x="2843" y="1079"/>
                  </a:cubicBezTo>
                  <a:cubicBezTo>
                    <a:pt x="2845" y="1065"/>
                    <a:pt x="2848" y="1051"/>
                    <a:pt x="2851" y="1035"/>
                  </a:cubicBezTo>
                  <a:cubicBezTo>
                    <a:pt x="2884" y="901"/>
                    <a:pt x="2972" y="769"/>
                    <a:pt x="3124" y="769"/>
                  </a:cubicBezTo>
                  <a:cubicBezTo>
                    <a:pt x="3185" y="769"/>
                    <a:pt x="3244" y="792"/>
                    <a:pt x="3236" y="875"/>
                  </a:cubicBezTo>
                  <a:cubicBezTo>
                    <a:pt x="3460" y="875"/>
                    <a:pt x="3460" y="875"/>
                    <a:pt x="3460" y="875"/>
                  </a:cubicBezTo>
                  <a:cubicBezTo>
                    <a:pt x="3469" y="836"/>
                    <a:pt x="3484" y="770"/>
                    <a:pt x="3441" y="709"/>
                  </a:cubicBezTo>
                  <a:cubicBezTo>
                    <a:pt x="3394" y="643"/>
                    <a:pt x="3298" y="616"/>
                    <a:pt x="3173" y="616"/>
                  </a:cubicBezTo>
                  <a:cubicBezTo>
                    <a:pt x="3084" y="616"/>
                    <a:pt x="2955" y="631"/>
                    <a:pt x="2843" y="704"/>
                  </a:cubicBezTo>
                  <a:cubicBezTo>
                    <a:pt x="2843" y="28"/>
                    <a:pt x="2843" y="28"/>
                    <a:pt x="2843" y="28"/>
                  </a:cubicBezTo>
                  <a:cubicBezTo>
                    <a:pt x="3588" y="28"/>
                    <a:pt x="3588" y="28"/>
                    <a:pt x="3588" y="28"/>
                  </a:cubicBezTo>
                  <a:lnTo>
                    <a:pt x="3588" y="1105"/>
                  </a:lnTo>
                  <a:close/>
                  <a:moveTo>
                    <a:pt x="3148" y="1287"/>
                  </a:moveTo>
                  <a:cubicBezTo>
                    <a:pt x="3106" y="1294"/>
                    <a:pt x="3063" y="1300"/>
                    <a:pt x="3023" y="1300"/>
                  </a:cubicBezTo>
                  <a:cubicBezTo>
                    <a:pt x="2915" y="1300"/>
                    <a:pt x="2840" y="1250"/>
                    <a:pt x="2839" y="1133"/>
                  </a:cubicBezTo>
                  <a:cubicBezTo>
                    <a:pt x="3186" y="1133"/>
                    <a:pt x="3186" y="1133"/>
                    <a:pt x="3186" y="1133"/>
                  </a:cubicBezTo>
                  <a:lnTo>
                    <a:pt x="3148" y="1287"/>
                  </a:lnTo>
                  <a:close/>
                  <a:moveTo>
                    <a:pt x="2718" y="672"/>
                  </a:moveTo>
                  <a:cubicBezTo>
                    <a:pt x="2718" y="826"/>
                    <a:pt x="2718" y="826"/>
                    <a:pt x="2718" y="826"/>
                  </a:cubicBezTo>
                  <a:cubicBezTo>
                    <a:pt x="2666" y="898"/>
                    <a:pt x="2634" y="976"/>
                    <a:pt x="2619" y="1040"/>
                  </a:cubicBezTo>
                  <a:cubicBezTo>
                    <a:pt x="2613" y="1061"/>
                    <a:pt x="2609" y="1083"/>
                    <a:pt x="2607" y="1105"/>
                  </a:cubicBezTo>
                  <a:cubicBezTo>
                    <a:pt x="2497" y="1105"/>
                    <a:pt x="2497" y="1105"/>
                    <a:pt x="2497" y="1105"/>
                  </a:cubicBezTo>
                  <a:cubicBezTo>
                    <a:pt x="2591" y="660"/>
                    <a:pt x="2591" y="660"/>
                    <a:pt x="2591" y="660"/>
                  </a:cubicBezTo>
                  <a:cubicBezTo>
                    <a:pt x="2276" y="660"/>
                    <a:pt x="2276" y="660"/>
                    <a:pt x="2276" y="660"/>
                  </a:cubicBezTo>
                  <a:cubicBezTo>
                    <a:pt x="1993" y="1105"/>
                    <a:pt x="1993" y="1105"/>
                    <a:pt x="1993" y="1105"/>
                  </a:cubicBezTo>
                  <a:cubicBezTo>
                    <a:pt x="1973" y="1105"/>
                    <a:pt x="1973" y="1105"/>
                    <a:pt x="1973" y="1105"/>
                  </a:cubicBezTo>
                  <a:cubicBezTo>
                    <a:pt x="1973" y="28"/>
                    <a:pt x="1973" y="28"/>
                    <a:pt x="1973" y="28"/>
                  </a:cubicBezTo>
                  <a:cubicBezTo>
                    <a:pt x="2718" y="28"/>
                    <a:pt x="2718" y="28"/>
                    <a:pt x="2718" y="28"/>
                  </a:cubicBezTo>
                  <a:lnTo>
                    <a:pt x="2718" y="672"/>
                  </a:lnTo>
                  <a:close/>
                  <a:moveTo>
                    <a:pt x="2302" y="1105"/>
                  </a:moveTo>
                  <a:cubicBezTo>
                    <a:pt x="2190" y="1105"/>
                    <a:pt x="2190" y="1105"/>
                    <a:pt x="2190" y="1105"/>
                  </a:cubicBezTo>
                  <a:cubicBezTo>
                    <a:pt x="2360" y="838"/>
                    <a:pt x="2360" y="838"/>
                    <a:pt x="2360" y="838"/>
                  </a:cubicBezTo>
                  <a:lnTo>
                    <a:pt x="2302" y="1105"/>
                  </a:lnTo>
                  <a:close/>
                  <a:moveTo>
                    <a:pt x="1850" y="659"/>
                  </a:moveTo>
                  <a:cubicBezTo>
                    <a:pt x="1663" y="659"/>
                    <a:pt x="1663" y="659"/>
                    <a:pt x="1663" y="659"/>
                  </a:cubicBezTo>
                  <a:cubicBezTo>
                    <a:pt x="1535" y="1105"/>
                    <a:pt x="1535" y="1105"/>
                    <a:pt x="1535" y="1105"/>
                  </a:cubicBezTo>
                  <a:cubicBezTo>
                    <a:pt x="1337" y="1105"/>
                    <a:pt x="1337" y="1105"/>
                    <a:pt x="1337" y="1105"/>
                  </a:cubicBezTo>
                  <a:cubicBezTo>
                    <a:pt x="1438" y="1068"/>
                    <a:pt x="1499" y="996"/>
                    <a:pt x="1518" y="890"/>
                  </a:cubicBezTo>
                  <a:cubicBezTo>
                    <a:pt x="1534" y="809"/>
                    <a:pt x="1527" y="755"/>
                    <a:pt x="1493" y="714"/>
                  </a:cubicBezTo>
                  <a:cubicBezTo>
                    <a:pt x="1443" y="654"/>
                    <a:pt x="1342" y="659"/>
                    <a:pt x="1253" y="659"/>
                  </a:cubicBezTo>
                  <a:cubicBezTo>
                    <a:pt x="1237" y="659"/>
                    <a:pt x="1105" y="659"/>
                    <a:pt x="1105" y="659"/>
                  </a:cubicBezTo>
                  <a:cubicBezTo>
                    <a:pt x="1105" y="28"/>
                    <a:pt x="1105" y="28"/>
                    <a:pt x="1105" y="28"/>
                  </a:cubicBezTo>
                  <a:cubicBezTo>
                    <a:pt x="1850" y="28"/>
                    <a:pt x="1850" y="28"/>
                    <a:pt x="1850" y="28"/>
                  </a:cubicBezTo>
                  <a:lnTo>
                    <a:pt x="1850" y="659"/>
                  </a:lnTo>
                  <a:close/>
                  <a:moveTo>
                    <a:pt x="1730" y="1105"/>
                  </a:moveTo>
                  <a:cubicBezTo>
                    <a:pt x="1809" y="826"/>
                    <a:pt x="1809" y="826"/>
                    <a:pt x="1809" y="826"/>
                  </a:cubicBezTo>
                  <a:cubicBezTo>
                    <a:pt x="1812" y="1105"/>
                    <a:pt x="1812" y="1105"/>
                    <a:pt x="1812" y="1105"/>
                  </a:cubicBezTo>
                  <a:lnTo>
                    <a:pt x="1730" y="1105"/>
                  </a:lnTo>
                  <a:close/>
                  <a:moveTo>
                    <a:pt x="1188" y="999"/>
                  </a:moveTo>
                  <a:cubicBezTo>
                    <a:pt x="1187" y="999"/>
                    <a:pt x="1187" y="999"/>
                    <a:pt x="1187" y="999"/>
                  </a:cubicBezTo>
                  <a:cubicBezTo>
                    <a:pt x="1180" y="999"/>
                    <a:pt x="1173" y="1000"/>
                    <a:pt x="1165" y="1000"/>
                  </a:cubicBezTo>
                  <a:cubicBezTo>
                    <a:pt x="1154" y="1000"/>
                    <a:pt x="1145" y="1000"/>
                    <a:pt x="1137" y="1000"/>
                  </a:cubicBezTo>
                  <a:cubicBezTo>
                    <a:pt x="1089" y="1000"/>
                    <a:pt x="1089" y="1000"/>
                    <a:pt x="1089" y="1000"/>
                  </a:cubicBezTo>
                  <a:cubicBezTo>
                    <a:pt x="1111" y="918"/>
                    <a:pt x="1111" y="918"/>
                    <a:pt x="1111" y="918"/>
                  </a:cubicBezTo>
                  <a:cubicBezTo>
                    <a:pt x="1122" y="878"/>
                    <a:pt x="1122" y="878"/>
                    <a:pt x="1122" y="878"/>
                  </a:cubicBezTo>
                  <a:cubicBezTo>
                    <a:pt x="1147" y="783"/>
                    <a:pt x="1147" y="783"/>
                    <a:pt x="1147" y="783"/>
                  </a:cubicBezTo>
                  <a:cubicBezTo>
                    <a:pt x="1158" y="783"/>
                    <a:pt x="1169" y="782"/>
                    <a:pt x="1179" y="782"/>
                  </a:cubicBezTo>
                  <a:cubicBezTo>
                    <a:pt x="1216" y="782"/>
                    <a:pt x="1216" y="782"/>
                    <a:pt x="1216" y="782"/>
                  </a:cubicBezTo>
                  <a:cubicBezTo>
                    <a:pt x="1279" y="782"/>
                    <a:pt x="1319" y="786"/>
                    <a:pt x="1334" y="806"/>
                  </a:cubicBezTo>
                  <a:cubicBezTo>
                    <a:pt x="1345" y="822"/>
                    <a:pt x="1343" y="848"/>
                    <a:pt x="1330" y="888"/>
                  </a:cubicBezTo>
                  <a:cubicBezTo>
                    <a:pt x="1308" y="957"/>
                    <a:pt x="1279" y="992"/>
                    <a:pt x="1188" y="999"/>
                  </a:cubicBezTo>
                  <a:moveTo>
                    <a:pt x="980" y="699"/>
                  </a:moveTo>
                  <a:cubicBezTo>
                    <a:pt x="969" y="737"/>
                    <a:pt x="969" y="737"/>
                    <a:pt x="969" y="737"/>
                  </a:cubicBezTo>
                  <a:cubicBezTo>
                    <a:pt x="862" y="1092"/>
                    <a:pt x="862" y="1092"/>
                    <a:pt x="862" y="1092"/>
                  </a:cubicBezTo>
                  <a:cubicBezTo>
                    <a:pt x="858" y="1105"/>
                    <a:pt x="858" y="1105"/>
                    <a:pt x="858" y="1105"/>
                  </a:cubicBezTo>
                  <a:cubicBezTo>
                    <a:pt x="507" y="1105"/>
                    <a:pt x="507" y="1105"/>
                    <a:pt x="507" y="1105"/>
                  </a:cubicBezTo>
                  <a:cubicBezTo>
                    <a:pt x="479" y="1047"/>
                    <a:pt x="479" y="1047"/>
                    <a:pt x="479" y="1047"/>
                  </a:cubicBezTo>
                  <a:cubicBezTo>
                    <a:pt x="858" y="660"/>
                    <a:pt x="858" y="660"/>
                    <a:pt x="858" y="660"/>
                  </a:cubicBezTo>
                  <a:cubicBezTo>
                    <a:pt x="615" y="660"/>
                    <a:pt x="615" y="660"/>
                    <a:pt x="615" y="660"/>
                  </a:cubicBezTo>
                  <a:cubicBezTo>
                    <a:pt x="319" y="979"/>
                    <a:pt x="319" y="979"/>
                    <a:pt x="319" y="979"/>
                  </a:cubicBezTo>
                  <a:cubicBezTo>
                    <a:pt x="415" y="660"/>
                    <a:pt x="415" y="660"/>
                    <a:pt x="415" y="660"/>
                  </a:cubicBezTo>
                  <a:cubicBezTo>
                    <a:pt x="235" y="660"/>
                    <a:pt x="235" y="660"/>
                    <a:pt x="235" y="660"/>
                  </a:cubicBezTo>
                  <a:cubicBezTo>
                    <a:pt x="235" y="28"/>
                    <a:pt x="235" y="28"/>
                    <a:pt x="235" y="28"/>
                  </a:cubicBezTo>
                  <a:cubicBezTo>
                    <a:pt x="980" y="28"/>
                    <a:pt x="980" y="28"/>
                    <a:pt x="980" y="28"/>
                  </a:cubicBezTo>
                  <a:lnTo>
                    <a:pt x="980" y="699"/>
                  </a:lnTo>
                  <a:close/>
                  <a:moveTo>
                    <a:pt x="281" y="1105"/>
                  </a:moveTo>
                  <a:cubicBezTo>
                    <a:pt x="282" y="1101"/>
                    <a:pt x="282" y="1101"/>
                    <a:pt x="282" y="1101"/>
                  </a:cubicBezTo>
                  <a:cubicBezTo>
                    <a:pt x="285" y="1105"/>
                    <a:pt x="285" y="1105"/>
                    <a:pt x="285" y="1105"/>
                  </a:cubicBezTo>
                  <a:lnTo>
                    <a:pt x="281" y="1105"/>
                  </a:lnTo>
                  <a:close/>
                  <a:moveTo>
                    <a:pt x="2814" y="0"/>
                  </a:moveTo>
                  <a:cubicBezTo>
                    <a:pt x="2814" y="724"/>
                    <a:pt x="2814" y="724"/>
                    <a:pt x="2814" y="724"/>
                  </a:cubicBezTo>
                  <a:cubicBezTo>
                    <a:pt x="2789" y="744"/>
                    <a:pt x="2767" y="765"/>
                    <a:pt x="2747" y="788"/>
                  </a:cubicBezTo>
                  <a:cubicBezTo>
                    <a:pt x="2747" y="0"/>
                    <a:pt x="2747" y="0"/>
                    <a:pt x="2747" y="0"/>
                  </a:cubicBezTo>
                  <a:cubicBezTo>
                    <a:pt x="1945" y="0"/>
                    <a:pt x="1945" y="0"/>
                    <a:pt x="1945" y="0"/>
                  </a:cubicBezTo>
                  <a:cubicBezTo>
                    <a:pt x="1945" y="659"/>
                    <a:pt x="1945" y="659"/>
                    <a:pt x="1945" y="659"/>
                  </a:cubicBezTo>
                  <a:cubicBezTo>
                    <a:pt x="1878" y="659"/>
                    <a:pt x="1878" y="659"/>
                    <a:pt x="1878" y="659"/>
                  </a:cubicBezTo>
                  <a:cubicBezTo>
                    <a:pt x="1878" y="0"/>
                    <a:pt x="1878" y="0"/>
                    <a:pt x="1878" y="0"/>
                  </a:cubicBezTo>
                  <a:cubicBezTo>
                    <a:pt x="1076" y="0"/>
                    <a:pt x="1076" y="0"/>
                    <a:pt x="1076" y="0"/>
                  </a:cubicBezTo>
                  <a:cubicBezTo>
                    <a:pt x="1076" y="660"/>
                    <a:pt x="1076" y="660"/>
                    <a:pt x="1076" y="660"/>
                  </a:cubicBezTo>
                  <a:cubicBezTo>
                    <a:pt x="1009" y="660"/>
                    <a:pt x="1009" y="660"/>
                    <a:pt x="1009" y="660"/>
                  </a:cubicBezTo>
                  <a:cubicBezTo>
                    <a:pt x="1009" y="0"/>
                    <a:pt x="1009" y="0"/>
                    <a:pt x="1009" y="0"/>
                  </a:cubicBezTo>
                  <a:cubicBezTo>
                    <a:pt x="207" y="0"/>
                    <a:pt x="207" y="0"/>
                    <a:pt x="207" y="0"/>
                  </a:cubicBezTo>
                  <a:cubicBezTo>
                    <a:pt x="207" y="753"/>
                    <a:pt x="207" y="753"/>
                    <a:pt x="207" y="753"/>
                  </a:cubicBezTo>
                  <a:cubicBezTo>
                    <a:pt x="2" y="1435"/>
                    <a:pt x="2" y="1435"/>
                    <a:pt x="2" y="1435"/>
                  </a:cubicBezTo>
                  <a:cubicBezTo>
                    <a:pt x="182" y="1435"/>
                    <a:pt x="182" y="1435"/>
                    <a:pt x="182" y="1435"/>
                  </a:cubicBezTo>
                  <a:cubicBezTo>
                    <a:pt x="273" y="1133"/>
                    <a:pt x="273" y="1133"/>
                    <a:pt x="273" y="1133"/>
                  </a:cubicBezTo>
                  <a:cubicBezTo>
                    <a:pt x="299" y="1133"/>
                    <a:pt x="299" y="1133"/>
                    <a:pt x="299" y="1133"/>
                  </a:cubicBezTo>
                  <a:cubicBezTo>
                    <a:pt x="448" y="1435"/>
                    <a:pt x="448" y="1435"/>
                    <a:pt x="448" y="1435"/>
                  </a:cubicBezTo>
                  <a:cubicBezTo>
                    <a:pt x="665" y="1435"/>
                    <a:pt x="665" y="1435"/>
                    <a:pt x="665" y="1435"/>
                  </a:cubicBezTo>
                  <a:cubicBezTo>
                    <a:pt x="520" y="1133"/>
                    <a:pt x="520" y="1133"/>
                    <a:pt x="520" y="1133"/>
                  </a:cubicBezTo>
                  <a:cubicBezTo>
                    <a:pt x="849" y="1133"/>
                    <a:pt x="849" y="1133"/>
                    <a:pt x="849" y="1133"/>
                  </a:cubicBezTo>
                  <a:cubicBezTo>
                    <a:pt x="758" y="1435"/>
                    <a:pt x="758" y="1435"/>
                    <a:pt x="758" y="1435"/>
                  </a:cubicBezTo>
                  <a:cubicBezTo>
                    <a:pt x="955" y="1435"/>
                    <a:pt x="955" y="1435"/>
                    <a:pt x="955" y="1435"/>
                  </a:cubicBezTo>
                  <a:cubicBezTo>
                    <a:pt x="1045" y="1134"/>
                    <a:pt x="1045" y="1134"/>
                    <a:pt x="1045" y="1134"/>
                  </a:cubicBezTo>
                  <a:cubicBezTo>
                    <a:pt x="1088" y="1134"/>
                    <a:pt x="1088" y="1134"/>
                    <a:pt x="1088" y="1134"/>
                  </a:cubicBezTo>
                  <a:cubicBezTo>
                    <a:pt x="1088" y="1133"/>
                    <a:pt x="1088" y="1133"/>
                    <a:pt x="1088" y="1133"/>
                  </a:cubicBezTo>
                  <a:cubicBezTo>
                    <a:pt x="1150" y="1133"/>
                    <a:pt x="1150" y="1133"/>
                    <a:pt x="1150" y="1133"/>
                  </a:cubicBezTo>
                  <a:cubicBezTo>
                    <a:pt x="1155" y="1133"/>
                    <a:pt x="1155" y="1133"/>
                    <a:pt x="1155" y="1133"/>
                  </a:cubicBezTo>
                  <a:cubicBezTo>
                    <a:pt x="1527" y="1133"/>
                    <a:pt x="1527" y="1133"/>
                    <a:pt x="1527" y="1133"/>
                  </a:cubicBezTo>
                  <a:cubicBezTo>
                    <a:pt x="1440" y="1434"/>
                    <a:pt x="1440" y="1434"/>
                    <a:pt x="1440" y="1434"/>
                  </a:cubicBezTo>
                  <a:cubicBezTo>
                    <a:pt x="1638" y="1434"/>
                    <a:pt x="1638" y="1434"/>
                    <a:pt x="1638" y="1434"/>
                  </a:cubicBezTo>
                  <a:cubicBezTo>
                    <a:pt x="1722" y="1133"/>
                    <a:pt x="1722" y="1133"/>
                    <a:pt x="1722" y="1133"/>
                  </a:cubicBezTo>
                  <a:cubicBezTo>
                    <a:pt x="1812" y="1133"/>
                    <a:pt x="1812" y="1133"/>
                    <a:pt x="1812" y="1133"/>
                  </a:cubicBezTo>
                  <a:cubicBezTo>
                    <a:pt x="1814" y="1434"/>
                    <a:pt x="1814" y="1434"/>
                    <a:pt x="1814" y="1434"/>
                  </a:cubicBezTo>
                  <a:cubicBezTo>
                    <a:pt x="1980" y="1434"/>
                    <a:pt x="1980" y="1434"/>
                    <a:pt x="1980" y="1434"/>
                  </a:cubicBezTo>
                  <a:cubicBezTo>
                    <a:pt x="2171" y="1133"/>
                    <a:pt x="2171" y="1133"/>
                    <a:pt x="2171" y="1133"/>
                  </a:cubicBezTo>
                  <a:cubicBezTo>
                    <a:pt x="2296" y="1133"/>
                    <a:pt x="2296" y="1133"/>
                    <a:pt x="2296" y="1133"/>
                  </a:cubicBezTo>
                  <a:cubicBezTo>
                    <a:pt x="2232" y="1434"/>
                    <a:pt x="2232" y="1434"/>
                    <a:pt x="2232" y="1434"/>
                  </a:cubicBezTo>
                  <a:cubicBezTo>
                    <a:pt x="2427" y="1434"/>
                    <a:pt x="2427" y="1434"/>
                    <a:pt x="2427" y="1434"/>
                  </a:cubicBezTo>
                  <a:cubicBezTo>
                    <a:pt x="2491" y="1133"/>
                    <a:pt x="2491" y="1133"/>
                    <a:pt x="2491" y="1133"/>
                  </a:cubicBezTo>
                  <a:cubicBezTo>
                    <a:pt x="2604" y="1133"/>
                    <a:pt x="2604" y="1133"/>
                    <a:pt x="2604" y="1133"/>
                  </a:cubicBezTo>
                  <a:cubicBezTo>
                    <a:pt x="2599" y="1226"/>
                    <a:pt x="2623" y="1311"/>
                    <a:pt x="2685" y="1368"/>
                  </a:cubicBezTo>
                  <a:cubicBezTo>
                    <a:pt x="2761" y="1438"/>
                    <a:pt x="2877" y="1451"/>
                    <a:pt x="2963" y="1451"/>
                  </a:cubicBezTo>
                  <a:cubicBezTo>
                    <a:pt x="3081" y="1451"/>
                    <a:pt x="3203" y="1434"/>
                    <a:pt x="3326" y="1407"/>
                  </a:cubicBezTo>
                  <a:cubicBezTo>
                    <a:pt x="3394" y="1133"/>
                    <a:pt x="3394" y="1133"/>
                    <a:pt x="3394" y="1133"/>
                  </a:cubicBezTo>
                  <a:cubicBezTo>
                    <a:pt x="3617" y="1133"/>
                    <a:pt x="3617" y="1133"/>
                    <a:pt x="3617" y="1133"/>
                  </a:cubicBezTo>
                  <a:cubicBezTo>
                    <a:pt x="3617" y="0"/>
                    <a:pt x="3617" y="0"/>
                    <a:pt x="3617" y="0"/>
                  </a:cubicBezTo>
                  <a:lnTo>
                    <a:pt x="2814" y="0"/>
                  </a:lnTo>
                  <a:close/>
                  <a:moveTo>
                    <a:pt x="351" y="1894"/>
                  </a:moveTo>
                  <a:cubicBezTo>
                    <a:pt x="321" y="2038"/>
                    <a:pt x="321" y="2038"/>
                    <a:pt x="321" y="2038"/>
                  </a:cubicBezTo>
                  <a:cubicBezTo>
                    <a:pt x="316" y="2060"/>
                    <a:pt x="309" y="2092"/>
                    <a:pt x="348" y="2092"/>
                  </a:cubicBezTo>
                  <a:cubicBezTo>
                    <a:pt x="393" y="2092"/>
                    <a:pt x="400" y="2058"/>
                    <a:pt x="409" y="2016"/>
                  </a:cubicBezTo>
                  <a:cubicBezTo>
                    <a:pt x="435" y="1894"/>
                    <a:pt x="435" y="1894"/>
                    <a:pt x="435" y="1894"/>
                  </a:cubicBezTo>
                  <a:cubicBezTo>
                    <a:pt x="508" y="1894"/>
                    <a:pt x="508" y="1894"/>
                    <a:pt x="508" y="1894"/>
                  </a:cubicBezTo>
                  <a:cubicBezTo>
                    <a:pt x="474" y="2053"/>
                    <a:pt x="474" y="2053"/>
                    <a:pt x="474" y="2053"/>
                  </a:cubicBezTo>
                  <a:cubicBezTo>
                    <a:pt x="464" y="2106"/>
                    <a:pt x="463" y="2112"/>
                    <a:pt x="462" y="2118"/>
                  </a:cubicBezTo>
                  <a:cubicBezTo>
                    <a:pt x="461" y="2125"/>
                    <a:pt x="460" y="2130"/>
                    <a:pt x="460" y="2136"/>
                  </a:cubicBezTo>
                  <a:cubicBezTo>
                    <a:pt x="391" y="2136"/>
                    <a:pt x="391" y="2136"/>
                    <a:pt x="391" y="2136"/>
                  </a:cubicBezTo>
                  <a:cubicBezTo>
                    <a:pt x="395" y="2104"/>
                    <a:pt x="395" y="2104"/>
                    <a:pt x="395" y="2104"/>
                  </a:cubicBezTo>
                  <a:cubicBezTo>
                    <a:pt x="386" y="2115"/>
                    <a:pt x="362" y="2143"/>
                    <a:pt x="315" y="2143"/>
                  </a:cubicBezTo>
                  <a:cubicBezTo>
                    <a:pt x="283" y="2143"/>
                    <a:pt x="259" y="2128"/>
                    <a:pt x="250" y="2110"/>
                  </a:cubicBezTo>
                  <a:cubicBezTo>
                    <a:pt x="238" y="2090"/>
                    <a:pt x="245" y="2056"/>
                    <a:pt x="248" y="2045"/>
                  </a:cubicBezTo>
                  <a:cubicBezTo>
                    <a:pt x="279" y="1894"/>
                    <a:pt x="279" y="1894"/>
                    <a:pt x="279" y="1894"/>
                  </a:cubicBezTo>
                  <a:lnTo>
                    <a:pt x="351" y="1894"/>
                  </a:lnTo>
                  <a:close/>
                  <a:moveTo>
                    <a:pt x="812" y="1942"/>
                  </a:moveTo>
                  <a:cubicBezTo>
                    <a:pt x="870" y="1942"/>
                    <a:pt x="870" y="1942"/>
                    <a:pt x="870" y="1942"/>
                  </a:cubicBezTo>
                  <a:cubicBezTo>
                    <a:pt x="880" y="1895"/>
                    <a:pt x="880" y="1895"/>
                    <a:pt x="880" y="1895"/>
                  </a:cubicBezTo>
                  <a:cubicBezTo>
                    <a:pt x="822" y="1895"/>
                    <a:pt x="822" y="1895"/>
                    <a:pt x="822" y="1895"/>
                  </a:cubicBezTo>
                  <a:cubicBezTo>
                    <a:pt x="838" y="1822"/>
                    <a:pt x="838" y="1822"/>
                    <a:pt x="838" y="1822"/>
                  </a:cubicBezTo>
                  <a:cubicBezTo>
                    <a:pt x="762" y="1848"/>
                    <a:pt x="762" y="1848"/>
                    <a:pt x="762" y="1848"/>
                  </a:cubicBezTo>
                  <a:cubicBezTo>
                    <a:pt x="752" y="1895"/>
                    <a:pt x="752" y="1895"/>
                    <a:pt x="752" y="1895"/>
                  </a:cubicBezTo>
                  <a:cubicBezTo>
                    <a:pt x="654" y="1895"/>
                    <a:pt x="654" y="1895"/>
                    <a:pt x="654" y="1895"/>
                  </a:cubicBezTo>
                  <a:cubicBezTo>
                    <a:pt x="670" y="1822"/>
                    <a:pt x="670" y="1822"/>
                    <a:pt x="670" y="1822"/>
                  </a:cubicBezTo>
                  <a:cubicBezTo>
                    <a:pt x="594" y="1848"/>
                    <a:pt x="594" y="1848"/>
                    <a:pt x="594" y="1848"/>
                  </a:cubicBezTo>
                  <a:cubicBezTo>
                    <a:pt x="584" y="1895"/>
                    <a:pt x="584" y="1895"/>
                    <a:pt x="584" y="1895"/>
                  </a:cubicBezTo>
                  <a:cubicBezTo>
                    <a:pt x="537" y="1895"/>
                    <a:pt x="537" y="1895"/>
                    <a:pt x="537" y="1895"/>
                  </a:cubicBezTo>
                  <a:cubicBezTo>
                    <a:pt x="527" y="1942"/>
                    <a:pt x="527" y="1942"/>
                    <a:pt x="527" y="1942"/>
                  </a:cubicBezTo>
                  <a:cubicBezTo>
                    <a:pt x="574" y="1942"/>
                    <a:pt x="574" y="1942"/>
                    <a:pt x="574" y="1942"/>
                  </a:cubicBezTo>
                  <a:cubicBezTo>
                    <a:pt x="545" y="2075"/>
                    <a:pt x="545" y="2075"/>
                    <a:pt x="545" y="2075"/>
                  </a:cubicBezTo>
                  <a:cubicBezTo>
                    <a:pt x="541" y="2095"/>
                    <a:pt x="531" y="2141"/>
                    <a:pt x="603" y="2141"/>
                  </a:cubicBezTo>
                  <a:cubicBezTo>
                    <a:pt x="615" y="2141"/>
                    <a:pt x="636" y="2139"/>
                    <a:pt x="660" y="2133"/>
                  </a:cubicBezTo>
                  <a:cubicBezTo>
                    <a:pt x="670" y="2086"/>
                    <a:pt x="670" y="2086"/>
                    <a:pt x="670" y="2086"/>
                  </a:cubicBezTo>
                  <a:cubicBezTo>
                    <a:pt x="661" y="2087"/>
                    <a:pt x="656" y="2088"/>
                    <a:pt x="645" y="2088"/>
                  </a:cubicBezTo>
                  <a:cubicBezTo>
                    <a:pt x="614" y="2088"/>
                    <a:pt x="617" y="2074"/>
                    <a:pt x="621" y="2052"/>
                  </a:cubicBezTo>
                  <a:cubicBezTo>
                    <a:pt x="645" y="1942"/>
                    <a:pt x="645" y="1942"/>
                    <a:pt x="645" y="1942"/>
                  </a:cubicBezTo>
                  <a:cubicBezTo>
                    <a:pt x="741" y="1942"/>
                    <a:pt x="741" y="1942"/>
                    <a:pt x="741" y="1942"/>
                  </a:cubicBezTo>
                  <a:cubicBezTo>
                    <a:pt x="713" y="2075"/>
                    <a:pt x="713" y="2075"/>
                    <a:pt x="713" y="2075"/>
                  </a:cubicBezTo>
                  <a:cubicBezTo>
                    <a:pt x="709" y="2095"/>
                    <a:pt x="699" y="2141"/>
                    <a:pt x="771" y="2141"/>
                  </a:cubicBezTo>
                  <a:cubicBezTo>
                    <a:pt x="782" y="2141"/>
                    <a:pt x="804" y="2139"/>
                    <a:pt x="828" y="2133"/>
                  </a:cubicBezTo>
                  <a:cubicBezTo>
                    <a:pt x="838" y="2086"/>
                    <a:pt x="838" y="2086"/>
                    <a:pt x="838" y="2086"/>
                  </a:cubicBezTo>
                  <a:cubicBezTo>
                    <a:pt x="829" y="2087"/>
                    <a:pt x="824" y="2088"/>
                    <a:pt x="813" y="2088"/>
                  </a:cubicBezTo>
                  <a:cubicBezTo>
                    <a:pt x="781" y="2088"/>
                    <a:pt x="785" y="2074"/>
                    <a:pt x="788" y="2052"/>
                  </a:cubicBezTo>
                  <a:lnTo>
                    <a:pt x="812" y="1942"/>
                  </a:lnTo>
                  <a:close/>
                  <a:moveTo>
                    <a:pt x="916" y="1893"/>
                  </a:moveTo>
                  <a:cubicBezTo>
                    <a:pt x="987" y="1893"/>
                    <a:pt x="987" y="1893"/>
                    <a:pt x="987" y="1893"/>
                  </a:cubicBezTo>
                  <a:cubicBezTo>
                    <a:pt x="935" y="2136"/>
                    <a:pt x="935" y="2136"/>
                    <a:pt x="935" y="2136"/>
                  </a:cubicBezTo>
                  <a:cubicBezTo>
                    <a:pt x="864" y="2136"/>
                    <a:pt x="864" y="2136"/>
                    <a:pt x="864" y="2136"/>
                  </a:cubicBezTo>
                  <a:lnTo>
                    <a:pt x="916" y="1893"/>
                  </a:lnTo>
                  <a:close/>
                  <a:moveTo>
                    <a:pt x="935" y="1790"/>
                  </a:moveTo>
                  <a:cubicBezTo>
                    <a:pt x="1011" y="1790"/>
                    <a:pt x="1011" y="1790"/>
                    <a:pt x="1011" y="1790"/>
                  </a:cubicBezTo>
                  <a:cubicBezTo>
                    <a:pt x="998" y="1851"/>
                    <a:pt x="998" y="1851"/>
                    <a:pt x="998" y="1851"/>
                  </a:cubicBezTo>
                  <a:cubicBezTo>
                    <a:pt x="922" y="1851"/>
                    <a:pt x="922" y="1851"/>
                    <a:pt x="922" y="1851"/>
                  </a:cubicBezTo>
                  <a:lnTo>
                    <a:pt x="935" y="1790"/>
                  </a:lnTo>
                  <a:close/>
                  <a:moveTo>
                    <a:pt x="1034" y="1937"/>
                  </a:moveTo>
                  <a:cubicBezTo>
                    <a:pt x="1034" y="1936"/>
                    <a:pt x="1040" y="1909"/>
                    <a:pt x="1042" y="1893"/>
                  </a:cubicBezTo>
                  <a:cubicBezTo>
                    <a:pt x="1110" y="1893"/>
                    <a:pt x="1110" y="1893"/>
                    <a:pt x="1110" y="1893"/>
                  </a:cubicBezTo>
                  <a:cubicBezTo>
                    <a:pt x="1104" y="1929"/>
                    <a:pt x="1104" y="1929"/>
                    <a:pt x="1104" y="1929"/>
                  </a:cubicBezTo>
                  <a:cubicBezTo>
                    <a:pt x="1113" y="1918"/>
                    <a:pt x="1139" y="1887"/>
                    <a:pt x="1192" y="1887"/>
                  </a:cubicBezTo>
                  <a:cubicBezTo>
                    <a:pt x="1239" y="1887"/>
                    <a:pt x="1254" y="1916"/>
                    <a:pt x="1256" y="1933"/>
                  </a:cubicBezTo>
                  <a:cubicBezTo>
                    <a:pt x="1259" y="1948"/>
                    <a:pt x="1257" y="1960"/>
                    <a:pt x="1248" y="2005"/>
                  </a:cubicBezTo>
                  <a:cubicBezTo>
                    <a:pt x="1220" y="2136"/>
                    <a:pt x="1220" y="2136"/>
                    <a:pt x="1220" y="2136"/>
                  </a:cubicBezTo>
                  <a:cubicBezTo>
                    <a:pt x="1147" y="2136"/>
                    <a:pt x="1147" y="2136"/>
                    <a:pt x="1147" y="2136"/>
                  </a:cubicBezTo>
                  <a:cubicBezTo>
                    <a:pt x="1179" y="1985"/>
                    <a:pt x="1179" y="1985"/>
                    <a:pt x="1179" y="1985"/>
                  </a:cubicBezTo>
                  <a:cubicBezTo>
                    <a:pt x="1181" y="1975"/>
                    <a:pt x="1183" y="1967"/>
                    <a:pt x="1181" y="1959"/>
                  </a:cubicBezTo>
                  <a:cubicBezTo>
                    <a:pt x="1178" y="1949"/>
                    <a:pt x="1169" y="1938"/>
                    <a:pt x="1151" y="1938"/>
                  </a:cubicBezTo>
                  <a:cubicBezTo>
                    <a:pt x="1136" y="1938"/>
                    <a:pt x="1120" y="1946"/>
                    <a:pt x="1110" y="1957"/>
                  </a:cubicBezTo>
                  <a:cubicBezTo>
                    <a:pt x="1104" y="1963"/>
                    <a:pt x="1097" y="1975"/>
                    <a:pt x="1093" y="1994"/>
                  </a:cubicBezTo>
                  <a:cubicBezTo>
                    <a:pt x="1063" y="2136"/>
                    <a:pt x="1063" y="2136"/>
                    <a:pt x="1063" y="2136"/>
                  </a:cubicBezTo>
                  <a:cubicBezTo>
                    <a:pt x="992" y="2136"/>
                    <a:pt x="992" y="2136"/>
                    <a:pt x="992" y="2136"/>
                  </a:cubicBezTo>
                  <a:lnTo>
                    <a:pt x="1034" y="1937"/>
                  </a:lnTo>
                  <a:close/>
                  <a:moveTo>
                    <a:pt x="1558" y="1895"/>
                  </a:moveTo>
                  <a:cubicBezTo>
                    <a:pt x="1552" y="1914"/>
                    <a:pt x="1547" y="1930"/>
                    <a:pt x="1542" y="1955"/>
                  </a:cubicBezTo>
                  <a:cubicBezTo>
                    <a:pt x="1504" y="2134"/>
                    <a:pt x="1504" y="2134"/>
                    <a:pt x="1504" y="2134"/>
                  </a:cubicBezTo>
                  <a:cubicBezTo>
                    <a:pt x="1486" y="2223"/>
                    <a:pt x="1409" y="2232"/>
                    <a:pt x="1363" y="2232"/>
                  </a:cubicBezTo>
                  <a:cubicBezTo>
                    <a:pt x="1328" y="2232"/>
                    <a:pt x="1261" y="2228"/>
                    <a:pt x="1272" y="2154"/>
                  </a:cubicBezTo>
                  <a:cubicBezTo>
                    <a:pt x="1340" y="2154"/>
                    <a:pt x="1340" y="2154"/>
                    <a:pt x="1340" y="2154"/>
                  </a:cubicBezTo>
                  <a:cubicBezTo>
                    <a:pt x="1340" y="2158"/>
                    <a:pt x="1339" y="2166"/>
                    <a:pt x="1344" y="2174"/>
                  </a:cubicBezTo>
                  <a:cubicBezTo>
                    <a:pt x="1348" y="2181"/>
                    <a:pt x="1357" y="2188"/>
                    <a:pt x="1375" y="2188"/>
                  </a:cubicBezTo>
                  <a:cubicBezTo>
                    <a:pt x="1397" y="2188"/>
                    <a:pt x="1417" y="2178"/>
                    <a:pt x="1427" y="2156"/>
                  </a:cubicBezTo>
                  <a:cubicBezTo>
                    <a:pt x="1432" y="2144"/>
                    <a:pt x="1434" y="2135"/>
                    <a:pt x="1442" y="2099"/>
                  </a:cubicBezTo>
                  <a:cubicBezTo>
                    <a:pt x="1413" y="2128"/>
                    <a:pt x="1387" y="2132"/>
                    <a:pt x="1370" y="2132"/>
                  </a:cubicBezTo>
                  <a:cubicBezTo>
                    <a:pt x="1300" y="2132"/>
                    <a:pt x="1280" y="2071"/>
                    <a:pt x="1293" y="2012"/>
                  </a:cubicBezTo>
                  <a:cubicBezTo>
                    <a:pt x="1306" y="1951"/>
                    <a:pt x="1352" y="1892"/>
                    <a:pt x="1422" y="1892"/>
                  </a:cubicBezTo>
                  <a:cubicBezTo>
                    <a:pt x="1466" y="1892"/>
                    <a:pt x="1477" y="1916"/>
                    <a:pt x="1482" y="1927"/>
                  </a:cubicBezTo>
                  <a:cubicBezTo>
                    <a:pt x="1492" y="1895"/>
                    <a:pt x="1492" y="1895"/>
                    <a:pt x="1492" y="1895"/>
                  </a:cubicBezTo>
                  <a:lnTo>
                    <a:pt x="1558" y="1895"/>
                  </a:lnTo>
                  <a:close/>
                  <a:moveTo>
                    <a:pt x="1397" y="2083"/>
                  </a:moveTo>
                  <a:cubicBezTo>
                    <a:pt x="1447" y="2083"/>
                    <a:pt x="1459" y="2025"/>
                    <a:pt x="1461" y="2014"/>
                  </a:cubicBezTo>
                  <a:cubicBezTo>
                    <a:pt x="1467" y="1986"/>
                    <a:pt x="1472" y="1940"/>
                    <a:pt x="1428" y="1940"/>
                  </a:cubicBezTo>
                  <a:cubicBezTo>
                    <a:pt x="1401" y="1940"/>
                    <a:pt x="1375" y="1960"/>
                    <a:pt x="1364" y="2012"/>
                  </a:cubicBezTo>
                  <a:cubicBezTo>
                    <a:pt x="1362" y="2025"/>
                    <a:pt x="1349" y="2083"/>
                    <a:pt x="1397" y="2083"/>
                  </a:cubicBezTo>
                  <a:moveTo>
                    <a:pt x="1842" y="2133"/>
                  </a:moveTo>
                  <a:cubicBezTo>
                    <a:pt x="1818" y="2139"/>
                    <a:pt x="1797" y="2141"/>
                    <a:pt x="1786" y="2141"/>
                  </a:cubicBezTo>
                  <a:cubicBezTo>
                    <a:pt x="1714" y="2141"/>
                    <a:pt x="1723" y="2095"/>
                    <a:pt x="1728" y="2075"/>
                  </a:cubicBezTo>
                  <a:cubicBezTo>
                    <a:pt x="1756" y="1942"/>
                    <a:pt x="1756" y="1942"/>
                    <a:pt x="1756" y="1942"/>
                  </a:cubicBezTo>
                  <a:cubicBezTo>
                    <a:pt x="1710" y="1942"/>
                    <a:pt x="1710" y="1942"/>
                    <a:pt x="1710" y="1942"/>
                  </a:cubicBezTo>
                  <a:cubicBezTo>
                    <a:pt x="1719" y="1895"/>
                    <a:pt x="1719" y="1895"/>
                    <a:pt x="1719" y="1895"/>
                  </a:cubicBezTo>
                  <a:cubicBezTo>
                    <a:pt x="1766" y="1895"/>
                    <a:pt x="1766" y="1895"/>
                    <a:pt x="1766" y="1895"/>
                  </a:cubicBezTo>
                  <a:cubicBezTo>
                    <a:pt x="1776" y="1848"/>
                    <a:pt x="1776" y="1848"/>
                    <a:pt x="1776" y="1848"/>
                  </a:cubicBezTo>
                  <a:cubicBezTo>
                    <a:pt x="1852" y="1822"/>
                    <a:pt x="1852" y="1822"/>
                    <a:pt x="1852" y="1822"/>
                  </a:cubicBezTo>
                  <a:cubicBezTo>
                    <a:pt x="1837" y="1895"/>
                    <a:pt x="1837" y="1895"/>
                    <a:pt x="1837" y="1895"/>
                  </a:cubicBezTo>
                  <a:cubicBezTo>
                    <a:pt x="1895" y="1895"/>
                    <a:pt x="1895" y="1895"/>
                    <a:pt x="1895" y="1895"/>
                  </a:cubicBezTo>
                  <a:cubicBezTo>
                    <a:pt x="1884" y="1942"/>
                    <a:pt x="1884" y="1942"/>
                    <a:pt x="1884" y="1942"/>
                  </a:cubicBezTo>
                  <a:cubicBezTo>
                    <a:pt x="1827" y="1942"/>
                    <a:pt x="1827" y="1942"/>
                    <a:pt x="1827" y="1942"/>
                  </a:cubicBezTo>
                  <a:cubicBezTo>
                    <a:pt x="1803" y="2052"/>
                    <a:pt x="1803" y="2052"/>
                    <a:pt x="1803" y="2052"/>
                  </a:cubicBezTo>
                  <a:cubicBezTo>
                    <a:pt x="1799" y="2074"/>
                    <a:pt x="1796" y="2088"/>
                    <a:pt x="1828" y="2088"/>
                  </a:cubicBezTo>
                  <a:cubicBezTo>
                    <a:pt x="1838" y="2088"/>
                    <a:pt x="1844" y="2087"/>
                    <a:pt x="1852" y="2086"/>
                  </a:cubicBezTo>
                  <a:lnTo>
                    <a:pt x="1842" y="2133"/>
                  </a:lnTo>
                  <a:close/>
                  <a:moveTo>
                    <a:pt x="1954" y="1790"/>
                  </a:moveTo>
                  <a:cubicBezTo>
                    <a:pt x="2025" y="1790"/>
                    <a:pt x="2025" y="1790"/>
                    <a:pt x="2025" y="1790"/>
                  </a:cubicBezTo>
                  <a:cubicBezTo>
                    <a:pt x="1996" y="1927"/>
                    <a:pt x="1996" y="1927"/>
                    <a:pt x="1996" y="1927"/>
                  </a:cubicBezTo>
                  <a:cubicBezTo>
                    <a:pt x="2007" y="1915"/>
                    <a:pt x="2030" y="1890"/>
                    <a:pt x="2074" y="1890"/>
                  </a:cubicBezTo>
                  <a:cubicBezTo>
                    <a:pt x="2110" y="1890"/>
                    <a:pt x="2129" y="1908"/>
                    <a:pt x="2137" y="1923"/>
                  </a:cubicBezTo>
                  <a:cubicBezTo>
                    <a:pt x="2143" y="1935"/>
                    <a:pt x="2146" y="1957"/>
                    <a:pt x="2139" y="1989"/>
                  </a:cubicBezTo>
                  <a:cubicBezTo>
                    <a:pt x="2108" y="2136"/>
                    <a:pt x="2108" y="2136"/>
                    <a:pt x="2108" y="2136"/>
                  </a:cubicBezTo>
                  <a:cubicBezTo>
                    <a:pt x="2037" y="2136"/>
                    <a:pt x="2037" y="2136"/>
                    <a:pt x="2037" y="2136"/>
                  </a:cubicBezTo>
                  <a:cubicBezTo>
                    <a:pt x="2068" y="1991"/>
                    <a:pt x="2068" y="1991"/>
                    <a:pt x="2068" y="1991"/>
                  </a:cubicBezTo>
                  <a:cubicBezTo>
                    <a:pt x="2071" y="1977"/>
                    <a:pt x="2079" y="1938"/>
                    <a:pt x="2040" y="1938"/>
                  </a:cubicBezTo>
                  <a:cubicBezTo>
                    <a:pt x="2019" y="1938"/>
                    <a:pt x="1991" y="1950"/>
                    <a:pt x="1983" y="1988"/>
                  </a:cubicBezTo>
                  <a:cubicBezTo>
                    <a:pt x="1952" y="2136"/>
                    <a:pt x="1952" y="2136"/>
                    <a:pt x="1952" y="2136"/>
                  </a:cubicBezTo>
                  <a:cubicBezTo>
                    <a:pt x="1881" y="2136"/>
                    <a:pt x="1881" y="2136"/>
                    <a:pt x="1881" y="2136"/>
                  </a:cubicBezTo>
                  <a:lnTo>
                    <a:pt x="1954" y="1790"/>
                  </a:lnTo>
                  <a:close/>
                  <a:moveTo>
                    <a:pt x="2195" y="1953"/>
                  </a:moveTo>
                  <a:cubicBezTo>
                    <a:pt x="2197" y="1942"/>
                    <a:pt x="2203" y="1906"/>
                    <a:pt x="2205" y="1893"/>
                  </a:cubicBezTo>
                  <a:cubicBezTo>
                    <a:pt x="2271" y="1893"/>
                    <a:pt x="2271" y="1893"/>
                    <a:pt x="2271" y="1893"/>
                  </a:cubicBezTo>
                  <a:cubicBezTo>
                    <a:pt x="2263" y="1939"/>
                    <a:pt x="2263" y="1939"/>
                    <a:pt x="2263" y="1939"/>
                  </a:cubicBezTo>
                  <a:cubicBezTo>
                    <a:pt x="2276" y="1919"/>
                    <a:pt x="2298" y="1889"/>
                    <a:pt x="2356" y="1892"/>
                  </a:cubicBezTo>
                  <a:cubicBezTo>
                    <a:pt x="2342" y="1956"/>
                    <a:pt x="2342" y="1956"/>
                    <a:pt x="2342" y="1956"/>
                  </a:cubicBezTo>
                  <a:cubicBezTo>
                    <a:pt x="2271" y="1949"/>
                    <a:pt x="2259" y="1986"/>
                    <a:pt x="2253" y="2017"/>
                  </a:cubicBezTo>
                  <a:cubicBezTo>
                    <a:pt x="2227" y="2136"/>
                    <a:pt x="2227" y="2136"/>
                    <a:pt x="2227" y="2136"/>
                  </a:cubicBezTo>
                  <a:cubicBezTo>
                    <a:pt x="2156" y="2136"/>
                    <a:pt x="2156" y="2136"/>
                    <a:pt x="2156" y="2136"/>
                  </a:cubicBezTo>
                  <a:lnTo>
                    <a:pt x="2195" y="1953"/>
                  </a:lnTo>
                  <a:close/>
                  <a:moveTo>
                    <a:pt x="2503" y="1888"/>
                  </a:moveTo>
                  <a:cubicBezTo>
                    <a:pt x="2591" y="1888"/>
                    <a:pt x="2617" y="1948"/>
                    <a:pt x="2602" y="2015"/>
                  </a:cubicBezTo>
                  <a:cubicBezTo>
                    <a:pt x="2587" y="2083"/>
                    <a:pt x="2535" y="2145"/>
                    <a:pt x="2447" y="2145"/>
                  </a:cubicBezTo>
                  <a:cubicBezTo>
                    <a:pt x="2378" y="2145"/>
                    <a:pt x="2332" y="2102"/>
                    <a:pt x="2350" y="2017"/>
                  </a:cubicBezTo>
                  <a:cubicBezTo>
                    <a:pt x="2362" y="1959"/>
                    <a:pt x="2408" y="1888"/>
                    <a:pt x="2503" y="1888"/>
                  </a:cubicBezTo>
                  <a:moveTo>
                    <a:pt x="2460" y="2095"/>
                  </a:moveTo>
                  <a:cubicBezTo>
                    <a:pt x="2491" y="2095"/>
                    <a:pt x="2516" y="2077"/>
                    <a:pt x="2530" y="2012"/>
                  </a:cubicBezTo>
                  <a:cubicBezTo>
                    <a:pt x="2537" y="1980"/>
                    <a:pt x="2540" y="1935"/>
                    <a:pt x="2493" y="1935"/>
                  </a:cubicBezTo>
                  <a:cubicBezTo>
                    <a:pt x="2441" y="1935"/>
                    <a:pt x="2427" y="1995"/>
                    <a:pt x="2423" y="2018"/>
                  </a:cubicBezTo>
                  <a:cubicBezTo>
                    <a:pt x="2411" y="2072"/>
                    <a:pt x="2425" y="2095"/>
                    <a:pt x="2460" y="2095"/>
                  </a:cubicBezTo>
                  <a:moveTo>
                    <a:pt x="2743" y="1894"/>
                  </a:moveTo>
                  <a:cubicBezTo>
                    <a:pt x="2713" y="2038"/>
                    <a:pt x="2713" y="2038"/>
                    <a:pt x="2713" y="2038"/>
                  </a:cubicBezTo>
                  <a:cubicBezTo>
                    <a:pt x="2708" y="2060"/>
                    <a:pt x="2701" y="2092"/>
                    <a:pt x="2740" y="2092"/>
                  </a:cubicBezTo>
                  <a:cubicBezTo>
                    <a:pt x="2785" y="2092"/>
                    <a:pt x="2792" y="2058"/>
                    <a:pt x="2801" y="2016"/>
                  </a:cubicBezTo>
                  <a:cubicBezTo>
                    <a:pt x="2827" y="1894"/>
                    <a:pt x="2827" y="1894"/>
                    <a:pt x="2827" y="1894"/>
                  </a:cubicBezTo>
                  <a:cubicBezTo>
                    <a:pt x="2900" y="1894"/>
                    <a:pt x="2900" y="1894"/>
                    <a:pt x="2900" y="1894"/>
                  </a:cubicBezTo>
                  <a:cubicBezTo>
                    <a:pt x="2867" y="2053"/>
                    <a:pt x="2867" y="2053"/>
                    <a:pt x="2867" y="2053"/>
                  </a:cubicBezTo>
                  <a:cubicBezTo>
                    <a:pt x="2856" y="2106"/>
                    <a:pt x="2855" y="2112"/>
                    <a:pt x="2854" y="2118"/>
                  </a:cubicBezTo>
                  <a:cubicBezTo>
                    <a:pt x="2853" y="2125"/>
                    <a:pt x="2852" y="2130"/>
                    <a:pt x="2852" y="2136"/>
                  </a:cubicBezTo>
                  <a:cubicBezTo>
                    <a:pt x="2783" y="2136"/>
                    <a:pt x="2783" y="2136"/>
                    <a:pt x="2783" y="2136"/>
                  </a:cubicBezTo>
                  <a:cubicBezTo>
                    <a:pt x="2787" y="2104"/>
                    <a:pt x="2787" y="2104"/>
                    <a:pt x="2787" y="2104"/>
                  </a:cubicBezTo>
                  <a:cubicBezTo>
                    <a:pt x="2778" y="2115"/>
                    <a:pt x="2753" y="2143"/>
                    <a:pt x="2707" y="2143"/>
                  </a:cubicBezTo>
                  <a:cubicBezTo>
                    <a:pt x="2675" y="2143"/>
                    <a:pt x="2651" y="2128"/>
                    <a:pt x="2641" y="2110"/>
                  </a:cubicBezTo>
                  <a:cubicBezTo>
                    <a:pt x="2630" y="2090"/>
                    <a:pt x="2637" y="2056"/>
                    <a:pt x="2639" y="2045"/>
                  </a:cubicBezTo>
                  <a:cubicBezTo>
                    <a:pt x="2671" y="1894"/>
                    <a:pt x="2671" y="1894"/>
                    <a:pt x="2671" y="1894"/>
                  </a:cubicBezTo>
                  <a:lnTo>
                    <a:pt x="2743" y="1894"/>
                  </a:lnTo>
                  <a:close/>
                  <a:moveTo>
                    <a:pt x="3181" y="1895"/>
                  </a:moveTo>
                  <a:cubicBezTo>
                    <a:pt x="3175" y="1914"/>
                    <a:pt x="3170" y="1930"/>
                    <a:pt x="3164" y="1955"/>
                  </a:cubicBezTo>
                  <a:cubicBezTo>
                    <a:pt x="3126" y="2134"/>
                    <a:pt x="3126" y="2134"/>
                    <a:pt x="3126" y="2134"/>
                  </a:cubicBezTo>
                  <a:cubicBezTo>
                    <a:pt x="3108" y="2223"/>
                    <a:pt x="3031" y="2232"/>
                    <a:pt x="2985" y="2232"/>
                  </a:cubicBezTo>
                  <a:cubicBezTo>
                    <a:pt x="2950" y="2232"/>
                    <a:pt x="2883" y="2228"/>
                    <a:pt x="2894" y="2154"/>
                  </a:cubicBezTo>
                  <a:cubicBezTo>
                    <a:pt x="2962" y="2154"/>
                    <a:pt x="2962" y="2154"/>
                    <a:pt x="2962" y="2154"/>
                  </a:cubicBezTo>
                  <a:cubicBezTo>
                    <a:pt x="2962" y="2158"/>
                    <a:pt x="2962" y="2166"/>
                    <a:pt x="2966" y="2174"/>
                  </a:cubicBezTo>
                  <a:cubicBezTo>
                    <a:pt x="2970" y="2181"/>
                    <a:pt x="2979" y="2188"/>
                    <a:pt x="2998" y="2188"/>
                  </a:cubicBezTo>
                  <a:cubicBezTo>
                    <a:pt x="3019" y="2188"/>
                    <a:pt x="3040" y="2178"/>
                    <a:pt x="3049" y="2156"/>
                  </a:cubicBezTo>
                  <a:cubicBezTo>
                    <a:pt x="3054" y="2144"/>
                    <a:pt x="3056" y="2135"/>
                    <a:pt x="3064" y="2099"/>
                  </a:cubicBezTo>
                  <a:cubicBezTo>
                    <a:pt x="3036" y="2128"/>
                    <a:pt x="3009" y="2132"/>
                    <a:pt x="2992" y="2132"/>
                  </a:cubicBezTo>
                  <a:cubicBezTo>
                    <a:pt x="2922" y="2132"/>
                    <a:pt x="2903" y="2071"/>
                    <a:pt x="2915" y="2012"/>
                  </a:cubicBezTo>
                  <a:cubicBezTo>
                    <a:pt x="2928" y="1951"/>
                    <a:pt x="2974" y="1892"/>
                    <a:pt x="3044" y="1892"/>
                  </a:cubicBezTo>
                  <a:cubicBezTo>
                    <a:pt x="3088" y="1892"/>
                    <a:pt x="3099" y="1916"/>
                    <a:pt x="3105" y="1927"/>
                  </a:cubicBezTo>
                  <a:cubicBezTo>
                    <a:pt x="3114" y="1895"/>
                    <a:pt x="3114" y="1895"/>
                    <a:pt x="3114" y="1895"/>
                  </a:cubicBezTo>
                  <a:lnTo>
                    <a:pt x="3181" y="1895"/>
                  </a:lnTo>
                  <a:close/>
                  <a:moveTo>
                    <a:pt x="3019" y="2083"/>
                  </a:moveTo>
                  <a:cubicBezTo>
                    <a:pt x="3069" y="2083"/>
                    <a:pt x="3081" y="2025"/>
                    <a:pt x="3083" y="2014"/>
                  </a:cubicBezTo>
                  <a:cubicBezTo>
                    <a:pt x="3089" y="1986"/>
                    <a:pt x="3094" y="1940"/>
                    <a:pt x="3051" y="1940"/>
                  </a:cubicBezTo>
                  <a:cubicBezTo>
                    <a:pt x="3024" y="1940"/>
                    <a:pt x="2997" y="1960"/>
                    <a:pt x="2986" y="2012"/>
                  </a:cubicBezTo>
                  <a:cubicBezTo>
                    <a:pt x="2984" y="2025"/>
                    <a:pt x="2971" y="2083"/>
                    <a:pt x="3019" y="2083"/>
                  </a:cubicBezTo>
                  <a:moveTo>
                    <a:pt x="3257" y="1790"/>
                  </a:moveTo>
                  <a:cubicBezTo>
                    <a:pt x="3327" y="1790"/>
                    <a:pt x="3327" y="1790"/>
                    <a:pt x="3327" y="1790"/>
                  </a:cubicBezTo>
                  <a:cubicBezTo>
                    <a:pt x="3298" y="1927"/>
                    <a:pt x="3298" y="1927"/>
                    <a:pt x="3298" y="1927"/>
                  </a:cubicBezTo>
                  <a:cubicBezTo>
                    <a:pt x="3309" y="1915"/>
                    <a:pt x="3332" y="1890"/>
                    <a:pt x="3376" y="1890"/>
                  </a:cubicBezTo>
                  <a:cubicBezTo>
                    <a:pt x="3412" y="1890"/>
                    <a:pt x="3431" y="1908"/>
                    <a:pt x="3440" y="1923"/>
                  </a:cubicBezTo>
                  <a:cubicBezTo>
                    <a:pt x="3446" y="1935"/>
                    <a:pt x="3448" y="1957"/>
                    <a:pt x="3441" y="1989"/>
                  </a:cubicBezTo>
                  <a:cubicBezTo>
                    <a:pt x="3410" y="2136"/>
                    <a:pt x="3410" y="2136"/>
                    <a:pt x="3410" y="2136"/>
                  </a:cubicBezTo>
                  <a:cubicBezTo>
                    <a:pt x="3340" y="2136"/>
                    <a:pt x="3340" y="2136"/>
                    <a:pt x="3340" y="2136"/>
                  </a:cubicBezTo>
                  <a:cubicBezTo>
                    <a:pt x="3370" y="1991"/>
                    <a:pt x="3370" y="1991"/>
                    <a:pt x="3370" y="1991"/>
                  </a:cubicBezTo>
                  <a:cubicBezTo>
                    <a:pt x="3373" y="1977"/>
                    <a:pt x="3382" y="1938"/>
                    <a:pt x="3342" y="1938"/>
                  </a:cubicBezTo>
                  <a:cubicBezTo>
                    <a:pt x="3322" y="1938"/>
                    <a:pt x="3293" y="1950"/>
                    <a:pt x="3286" y="1988"/>
                  </a:cubicBezTo>
                  <a:cubicBezTo>
                    <a:pt x="3255" y="2136"/>
                    <a:pt x="3255" y="2136"/>
                    <a:pt x="3255" y="2136"/>
                  </a:cubicBezTo>
                  <a:cubicBezTo>
                    <a:pt x="3183" y="2136"/>
                    <a:pt x="3183" y="2136"/>
                    <a:pt x="3183" y="2136"/>
                  </a:cubicBezTo>
                  <a:lnTo>
                    <a:pt x="3257" y="1790"/>
                  </a:lnTo>
                  <a:close/>
                  <a:moveTo>
                    <a:pt x="158" y="1980"/>
                  </a:moveTo>
                  <a:cubicBezTo>
                    <a:pt x="159" y="1971"/>
                    <a:pt x="164" y="1935"/>
                    <a:pt x="137" y="1935"/>
                  </a:cubicBezTo>
                  <a:cubicBezTo>
                    <a:pt x="103" y="1935"/>
                    <a:pt x="89" y="1986"/>
                    <a:pt x="83" y="2012"/>
                  </a:cubicBezTo>
                  <a:cubicBezTo>
                    <a:pt x="80" y="2026"/>
                    <a:pt x="72" y="2069"/>
                    <a:pt x="85" y="2087"/>
                  </a:cubicBezTo>
                  <a:cubicBezTo>
                    <a:pt x="90" y="2094"/>
                    <a:pt x="97" y="2095"/>
                    <a:pt x="102" y="2095"/>
                  </a:cubicBezTo>
                  <a:cubicBezTo>
                    <a:pt x="109" y="2095"/>
                    <a:pt x="133" y="2092"/>
                    <a:pt x="145" y="2048"/>
                  </a:cubicBezTo>
                  <a:cubicBezTo>
                    <a:pt x="215" y="2048"/>
                    <a:pt x="215" y="2048"/>
                    <a:pt x="215" y="2048"/>
                  </a:cubicBezTo>
                  <a:cubicBezTo>
                    <a:pt x="210" y="2067"/>
                    <a:pt x="201" y="2097"/>
                    <a:pt x="168" y="2120"/>
                  </a:cubicBezTo>
                  <a:cubicBezTo>
                    <a:pt x="148" y="2135"/>
                    <a:pt x="124" y="2143"/>
                    <a:pt x="94" y="2143"/>
                  </a:cubicBezTo>
                  <a:cubicBezTo>
                    <a:pt x="62" y="2143"/>
                    <a:pt x="35" y="2135"/>
                    <a:pt x="18" y="2110"/>
                  </a:cubicBezTo>
                  <a:cubicBezTo>
                    <a:pt x="2" y="2086"/>
                    <a:pt x="0" y="2053"/>
                    <a:pt x="8" y="2015"/>
                  </a:cubicBezTo>
                  <a:cubicBezTo>
                    <a:pt x="32" y="1904"/>
                    <a:pt x="116" y="1889"/>
                    <a:pt x="148" y="1889"/>
                  </a:cubicBezTo>
                  <a:cubicBezTo>
                    <a:pt x="193" y="1889"/>
                    <a:pt x="241" y="1914"/>
                    <a:pt x="228" y="1980"/>
                  </a:cubicBezTo>
                  <a:lnTo>
                    <a:pt x="158" y="1980"/>
                  </a:lnTo>
                  <a:close/>
                  <a:moveTo>
                    <a:pt x="3764" y="1980"/>
                  </a:moveTo>
                  <a:cubicBezTo>
                    <a:pt x="3765" y="1971"/>
                    <a:pt x="3770" y="1935"/>
                    <a:pt x="3742" y="1935"/>
                  </a:cubicBezTo>
                  <a:cubicBezTo>
                    <a:pt x="3709" y="1935"/>
                    <a:pt x="3694" y="1986"/>
                    <a:pt x="3688" y="2012"/>
                  </a:cubicBezTo>
                  <a:cubicBezTo>
                    <a:pt x="3685" y="2026"/>
                    <a:pt x="3678" y="2069"/>
                    <a:pt x="3691" y="2087"/>
                  </a:cubicBezTo>
                  <a:cubicBezTo>
                    <a:pt x="3695" y="2094"/>
                    <a:pt x="3703" y="2095"/>
                    <a:pt x="3708" y="2095"/>
                  </a:cubicBezTo>
                  <a:cubicBezTo>
                    <a:pt x="3715" y="2095"/>
                    <a:pt x="3738" y="2092"/>
                    <a:pt x="3751" y="2048"/>
                  </a:cubicBezTo>
                  <a:cubicBezTo>
                    <a:pt x="3820" y="2048"/>
                    <a:pt x="3820" y="2048"/>
                    <a:pt x="3820" y="2048"/>
                  </a:cubicBezTo>
                  <a:cubicBezTo>
                    <a:pt x="3816" y="2067"/>
                    <a:pt x="3807" y="2097"/>
                    <a:pt x="3774" y="2120"/>
                  </a:cubicBezTo>
                  <a:cubicBezTo>
                    <a:pt x="3754" y="2135"/>
                    <a:pt x="3730" y="2143"/>
                    <a:pt x="3700" y="2143"/>
                  </a:cubicBezTo>
                  <a:cubicBezTo>
                    <a:pt x="3668" y="2143"/>
                    <a:pt x="3641" y="2135"/>
                    <a:pt x="3624" y="2110"/>
                  </a:cubicBezTo>
                  <a:cubicBezTo>
                    <a:pt x="3608" y="2086"/>
                    <a:pt x="3606" y="2053"/>
                    <a:pt x="3614" y="2015"/>
                  </a:cubicBezTo>
                  <a:cubicBezTo>
                    <a:pt x="3638" y="1904"/>
                    <a:pt x="3722" y="1889"/>
                    <a:pt x="3754" y="1889"/>
                  </a:cubicBezTo>
                  <a:cubicBezTo>
                    <a:pt x="3799" y="1889"/>
                    <a:pt x="3847" y="1914"/>
                    <a:pt x="3834" y="1980"/>
                  </a:cubicBezTo>
                  <a:lnTo>
                    <a:pt x="3764" y="1980"/>
                  </a:lnTo>
                  <a:close/>
                  <a:moveTo>
                    <a:pt x="4010" y="1888"/>
                  </a:moveTo>
                  <a:cubicBezTo>
                    <a:pt x="4098" y="1888"/>
                    <a:pt x="4123" y="1948"/>
                    <a:pt x="4109" y="2015"/>
                  </a:cubicBezTo>
                  <a:cubicBezTo>
                    <a:pt x="4094" y="2083"/>
                    <a:pt x="4042" y="2145"/>
                    <a:pt x="3954" y="2145"/>
                  </a:cubicBezTo>
                  <a:cubicBezTo>
                    <a:pt x="3884" y="2145"/>
                    <a:pt x="3839" y="2102"/>
                    <a:pt x="3857" y="2017"/>
                  </a:cubicBezTo>
                  <a:cubicBezTo>
                    <a:pt x="3870" y="1959"/>
                    <a:pt x="3914" y="1888"/>
                    <a:pt x="4010" y="1888"/>
                  </a:cubicBezTo>
                  <a:moveTo>
                    <a:pt x="3967" y="2095"/>
                  </a:moveTo>
                  <a:cubicBezTo>
                    <a:pt x="3998" y="2095"/>
                    <a:pt x="4023" y="2077"/>
                    <a:pt x="4037" y="2012"/>
                  </a:cubicBezTo>
                  <a:cubicBezTo>
                    <a:pt x="4044" y="1980"/>
                    <a:pt x="4047" y="1935"/>
                    <a:pt x="4000" y="1935"/>
                  </a:cubicBezTo>
                  <a:cubicBezTo>
                    <a:pt x="3948" y="1935"/>
                    <a:pt x="3935" y="1995"/>
                    <a:pt x="3930" y="2018"/>
                  </a:cubicBezTo>
                  <a:cubicBezTo>
                    <a:pt x="3918" y="2072"/>
                    <a:pt x="3932" y="2095"/>
                    <a:pt x="3967" y="2095"/>
                  </a:cubicBezTo>
                  <a:moveTo>
                    <a:pt x="4173" y="1939"/>
                  </a:moveTo>
                  <a:cubicBezTo>
                    <a:pt x="4176" y="1924"/>
                    <a:pt x="4178" y="1909"/>
                    <a:pt x="4180" y="1894"/>
                  </a:cubicBezTo>
                  <a:cubicBezTo>
                    <a:pt x="4248" y="1894"/>
                    <a:pt x="4248" y="1894"/>
                    <a:pt x="4248" y="1894"/>
                  </a:cubicBezTo>
                  <a:cubicBezTo>
                    <a:pt x="4245" y="1925"/>
                    <a:pt x="4245" y="1925"/>
                    <a:pt x="4245" y="1925"/>
                  </a:cubicBezTo>
                  <a:cubicBezTo>
                    <a:pt x="4254" y="1915"/>
                    <a:pt x="4279" y="1889"/>
                    <a:pt x="4327" y="1889"/>
                  </a:cubicBezTo>
                  <a:cubicBezTo>
                    <a:pt x="4383" y="1889"/>
                    <a:pt x="4392" y="1923"/>
                    <a:pt x="4394" y="1934"/>
                  </a:cubicBezTo>
                  <a:cubicBezTo>
                    <a:pt x="4423" y="1895"/>
                    <a:pt x="4456" y="1889"/>
                    <a:pt x="4481" y="1889"/>
                  </a:cubicBezTo>
                  <a:cubicBezTo>
                    <a:pt x="4530" y="1889"/>
                    <a:pt x="4544" y="1918"/>
                    <a:pt x="4547" y="1928"/>
                  </a:cubicBezTo>
                  <a:cubicBezTo>
                    <a:pt x="4555" y="1949"/>
                    <a:pt x="4548" y="1978"/>
                    <a:pt x="4544" y="1999"/>
                  </a:cubicBezTo>
                  <a:cubicBezTo>
                    <a:pt x="4515" y="2136"/>
                    <a:pt x="4515" y="2136"/>
                    <a:pt x="4515" y="2136"/>
                  </a:cubicBezTo>
                  <a:cubicBezTo>
                    <a:pt x="4443" y="2136"/>
                    <a:pt x="4443" y="2136"/>
                    <a:pt x="4443" y="2136"/>
                  </a:cubicBezTo>
                  <a:cubicBezTo>
                    <a:pt x="4473" y="1994"/>
                    <a:pt x="4473" y="1994"/>
                    <a:pt x="4473" y="1994"/>
                  </a:cubicBezTo>
                  <a:cubicBezTo>
                    <a:pt x="4479" y="1968"/>
                    <a:pt x="4481" y="1939"/>
                    <a:pt x="4444" y="1939"/>
                  </a:cubicBezTo>
                  <a:cubicBezTo>
                    <a:pt x="4401" y="1939"/>
                    <a:pt x="4392" y="1979"/>
                    <a:pt x="4385" y="2015"/>
                  </a:cubicBezTo>
                  <a:cubicBezTo>
                    <a:pt x="4358" y="2136"/>
                    <a:pt x="4358" y="2136"/>
                    <a:pt x="4358" y="2136"/>
                  </a:cubicBezTo>
                  <a:cubicBezTo>
                    <a:pt x="4286" y="2136"/>
                    <a:pt x="4286" y="2136"/>
                    <a:pt x="4286" y="2136"/>
                  </a:cubicBezTo>
                  <a:cubicBezTo>
                    <a:pt x="4318" y="1992"/>
                    <a:pt x="4318" y="1992"/>
                    <a:pt x="4318" y="1992"/>
                  </a:cubicBezTo>
                  <a:cubicBezTo>
                    <a:pt x="4321" y="1974"/>
                    <a:pt x="4328" y="1939"/>
                    <a:pt x="4289" y="1939"/>
                  </a:cubicBezTo>
                  <a:cubicBezTo>
                    <a:pt x="4244" y="1939"/>
                    <a:pt x="4236" y="1977"/>
                    <a:pt x="4232" y="1994"/>
                  </a:cubicBezTo>
                  <a:cubicBezTo>
                    <a:pt x="4202" y="2136"/>
                    <a:pt x="4202" y="2136"/>
                    <a:pt x="4202" y="2136"/>
                  </a:cubicBezTo>
                  <a:cubicBezTo>
                    <a:pt x="4131" y="2136"/>
                    <a:pt x="4131" y="2136"/>
                    <a:pt x="4131" y="2136"/>
                  </a:cubicBezTo>
                  <a:lnTo>
                    <a:pt x="4173" y="1939"/>
                  </a:lnTo>
                  <a:close/>
                  <a:moveTo>
                    <a:pt x="4694" y="1894"/>
                  </a:moveTo>
                  <a:cubicBezTo>
                    <a:pt x="4689" y="1928"/>
                    <a:pt x="4689" y="1928"/>
                    <a:pt x="4689" y="1928"/>
                  </a:cubicBezTo>
                  <a:cubicBezTo>
                    <a:pt x="4719" y="1889"/>
                    <a:pt x="4759" y="1889"/>
                    <a:pt x="4771" y="1889"/>
                  </a:cubicBezTo>
                  <a:cubicBezTo>
                    <a:pt x="4834" y="1889"/>
                    <a:pt x="4862" y="1936"/>
                    <a:pt x="4846" y="2010"/>
                  </a:cubicBezTo>
                  <a:cubicBezTo>
                    <a:pt x="4832" y="2079"/>
                    <a:pt x="4783" y="2140"/>
                    <a:pt x="4713" y="2140"/>
                  </a:cubicBezTo>
                  <a:cubicBezTo>
                    <a:pt x="4669" y="2140"/>
                    <a:pt x="4656" y="2117"/>
                    <a:pt x="4652" y="2109"/>
                  </a:cubicBezTo>
                  <a:cubicBezTo>
                    <a:pt x="4626" y="2229"/>
                    <a:pt x="4626" y="2229"/>
                    <a:pt x="4626" y="2229"/>
                  </a:cubicBezTo>
                  <a:cubicBezTo>
                    <a:pt x="4554" y="2229"/>
                    <a:pt x="4554" y="2229"/>
                    <a:pt x="4554" y="2229"/>
                  </a:cubicBezTo>
                  <a:cubicBezTo>
                    <a:pt x="4625" y="1894"/>
                    <a:pt x="4625" y="1894"/>
                    <a:pt x="4625" y="1894"/>
                  </a:cubicBezTo>
                  <a:lnTo>
                    <a:pt x="4694" y="1894"/>
                  </a:lnTo>
                  <a:close/>
                  <a:moveTo>
                    <a:pt x="4774" y="2013"/>
                  </a:moveTo>
                  <a:cubicBezTo>
                    <a:pt x="4780" y="1984"/>
                    <a:pt x="4783" y="1935"/>
                    <a:pt x="4741" y="1935"/>
                  </a:cubicBezTo>
                  <a:cubicBezTo>
                    <a:pt x="4718" y="1935"/>
                    <a:pt x="4682" y="1952"/>
                    <a:pt x="4668" y="2017"/>
                  </a:cubicBezTo>
                  <a:cubicBezTo>
                    <a:pt x="4665" y="2031"/>
                    <a:pt x="4652" y="2093"/>
                    <a:pt x="4705" y="2093"/>
                  </a:cubicBezTo>
                  <a:cubicBezTo>
                    <a:pt x="4738" y="2093"/>
                    <a:pt x="4763" y="2061"/>
                    <a:pt x="4774" y="2013"/>
                  </a:cubicBezTo>
                  <a:moveTo>
                    <a:pt x="4936" y="1789"/>
                  </a:moveTo>
                  <a:cubicBezTo>
                    <a:pt x="5007" y="1789"/>
                    <a:pt x="5007" y="1789"/>
                    <a:pt x="5007" y="1789"/>
                  </a:cubicBezTo>
                  <a:cubicBezTo>
                    <a:pt x="4933" y="2136"/>
                    <a:pt x="4933" y="2136"/>
                    <a:pt x="4933" y="2136"/>
                  </a:cubicBezTo>
                  <a:cubicBezTo>
                    <a:pt x="4862" y="2136"/>
                    <a:pt x="4862" y="2136"/>
                    <a:pt x="4862" y="2136"/>
                  </a:cubicBezTo>
                  <a:lnTo>
                    <a:pt x="4936" y="1789"/>
                  </a:lnTo>
                  <a:close/>
                  <a:moveTo>
                    <a:pt x="5068" y="2033"/>
                  </a:moveTo>
                  <a:cubicBezTo>
                    <a:pt x="5064" y="2049"/>
                    <a:pt x="5054" y="2098"/>
                    <a:pt x="5104" y="2098"/>
                  </a:cubicBezTo>
                  <a:cubicBezTo>
                    <a:pt x="5121" y="2098"/>
                    <a:pt x="5140" y="2091"/>
                    <a:pt x="5153" y="2064"/>
                  </a:cubicBezTo>
                  <a:cubicBezTo>
                    <a:pt x="5218" y="2064"/>
                    <a:pt x="5218" y="2064"/>
                    <a:pt x="5218" y="2064"/>
                  </a:cubicBezTo>
                  <a:cubicBezTo>
                    <a:pt x="5214" y="2076"/>
                    <a:pt x="5208" y="2097"/>
                    <a:pt x="5184" y="2117"/>
                  </a:cubicBezTo>
                  <a:cubicBezTo>
                    <a:pt x="5162" y="2136"/>
                    <a:pt x="5128" y="2145"/>
                    <a:pt x="5092" y="2145"/>
                  </a:cubicBezTo>
                  <a:cubicBezTo>
                    <a:pt x="5072" y="2145"/>
                    <a:pt x="5033" y="2142"/>
                    <a:pt x="5013" y="2115"/>
                  </a:cubicBezTo>
                  <a:cubicBezTo>
                    <a:pt x="4996" y="2092"/>
                    <a:pt x="4994" y="2060"/>
                    <a:pt x="5002" y="2021"/>
                  </a:cubicBezTo>
                  <a:cubicBezTo>
                    <a:pt x="5011" y="1981"/>
                    <a:pt x="5030" y="1934"/>
                    <a:pt x="5077" y="1906"/>
                  </a:cubicBezTo>
                  <a:cubicBezTo>
                    <a:pt x="5099" y="1893"/>
                    <a:pt x="5123" y="1886"/>
                    <a:pt x="5150" y="1886"/>
                  </a:cubicBezTo>
                  <a:cubicBezTo>
                    <a:pt x="5184" y="1886"/>
                    <a:pt x="5222" y="1899"/>
                    <a:pt x="5235" y="1944"/>
                  </a:cubicBezTo>
                  <a:cubicBezTo>
                    <a:pt x="5244" y="1977"/>
                    <a:pt x="5236" y="2013"/>
                    <a:pt x="5231" y="2033"/>
                  </a:cubicBezTo>
                  <a:lnTo>
                    <a:pt x="5068" y="2033"/>
                  </a:lnTo>
                  <a:close/>
                  <a:moveTo>
                    <a:pt x="5167" y="1988"/>
                  </a:moveTo>
                  <a:cubicBezTo>
                    <a:pt x="5170" y="1977"/>
                    <a:pt x="5178" y="1934"/>
                    <a:pt x="5137" y="1934"/>
                  </a:cubicBezTo>
                  <a:cubicBezTo>
                    <a:pt x="5105" y="1934"/>
                    <a:pt x="5087" y="1960"/>
                    <a:pt x="5080" y="1988"/>
                  </a:cubicBezTo>
                  <a:lnTo>
                    <a:pt x="5167" y="1988"/>
                  </a:lnTo>
                  <a:close/>
                  <a:moveTo>
                    <a:pt x="5353" y="1894"/>
                  </a:moveTo>
                  <a:cubicBezTo>
                    <a:pt x="5382" y="1973"/>
                    <a:pt x="5382" y="1973"/>
                    <a:pt x="5382" y="1973"/>
                  </a:cubicBezTo>
                  <a:cubicBezTo>
                    <a:pt x="5447" y="1894"/>
                    <a:pt x="5447" y="1894"/>
                    <a:pt x="5447" y="1894"/>
                  </a:cubicBezTo>
                  <a:cubicBezTo>
                    <a:pt x="5520" y="1894"/>
                    <a:pt x="5520" y="1894"/>
                    <a:pt x="5520" y="1894"/>
                  </a:cubicBezTo>
                  <a:cubicBezTo>
                    <a:pt x="5417" y="2012"/>
                    <a:pt x="5417" y="2012"/>
                    <a:pt x="5417" y="2012"/>
                  </a:cubicBezTo>
                  <a:cubicBezTo>
                    <a:pt x="5471" y="2136"/>
                    <a:pt x="5471" y="2136"/>
                    <a:pt x="5471" y="2136"/>
                  </a:cubicBezTo>
                  <a:cubicBezTo>
                    <a:pt x="5388" y="2136"/>
                    <a:pt x="5388" y="2136"/>
                    <a:pt x="5388" y="2136"/>
                  </a:cubicBezTo>
                  <a:cubicBezTo>
                    <a:pt x="5357" y="2047"/>
                    <a:pt x="5357" y="2047"/>
                    <a:pt x="5357" y="2047"/>
                  </a:cubicBezTo>
                  <a:cubicBezTo>
                    <a:pt x="5289" y="2136"/>
                    <a:pt x="5289" y="2136"/>
                    <a:pt x="5289" y="2136"/>
                  </a:cubicBezTo>
                  <a:cubicBezTo>
                    <a:pt x="5214" y="2136"/>
                    <a:pt x="5214" y="2136"/>
                    <a:pt x="5214" y="2136"/>
                  </a:cubicBezTo>
                  <a:cubicBezTo>
                    <a:pt x="5323" y="2006"/>
                    <a:pt x="5323" y="2006"/>
                    <a:pt x="5323" y="2006"/>
                  </a:cubicBezTo>
                  <a:cubicBezTo>
                    <a:pt x="5269" y="1894"/>
                    <a:pt x="5269" y="1894"/>
                    <a:pt x="5269" y="1894"/>
                  </a:cubicBezTo>
                  <a:lnTo>
                    <a:pt x="5353" y="1894"/>
                  </a:lnTo>
                  <a:close/>
                  <a:moveTo>
                    <a:pt x="5553" y="1893"/>
                  </a:moveTo>
                  <a:cubicBezTo>
                    <a:pt x="5625" y="1893"/>
                    <a:pt x="5625" y="1893"/>
                    <a:pt x="5625" y="1893"/>
                  </a:cubicBezTo>
                  <a:cubicBezTo>
                    <a:pt x="5573" y="2136"/>
                    <a:pt x="5573" y="2136"/>
                    <a:pt x="5573" y="2136"/>
                  </a:cubicBezTo>
                  <a:cubicBezTo>
                    <a:pt x="5501" y="2136"/>
                    <a:pt x="5501" y="2136"/>
                    <a:pt x="5501" y="2136"/>
                  </a:cubicBezTo>
                  <a:lnTo>
                    <a:pt x="5553" y="1893"/>
                  </a:lnTo>
                  <a:close/>
                  <a:moveTo>
                    <a:pt x="5573" y="1790"/>
                  </a:moveTo>
                  <a:cubicBezTo>
                    <a:pt x="5648" y="1790"/>
                    <a:pt x="5648" y="1790"/>
                    <a:pt x="5648" y="1790"/>
                  </a:cubicBezTo>
                  <a:cubicBezTo>
                    <a:pt x="5636" y="1851"/>
                    <a:pt x="5636" y="1851"/>
                    <a:pt x="5636" y="1851"/>
                  </a:cubicBezTo>
                  <a:cubicBezTo>
                    <a:pt x="5560" y="1851"/>
                    <a:pt x="5560" y="1851"/>
                    <a:pt x="5560" y="1851"/>
                  </a:cubicBezTo>
                  <a:lnTo>
                    <a:pt x="5573" y="1790"/>
                  </a:lnTo>
                  <a:close/>
                  <a:moveTo>
                    <a:pt x="5775" y="2133"/>
                  </a:moveTo>
                  <a:cubicBezTo>
                    <a:pt x="5752" y="2139"/>
                    <a:pt x="5730" y="2141"/>
                    <a:pt x="5719" y="2141"/>
                  </a:cubicBezTo>
                  <a:cubicBezTo>
                    <a:pt x="5647" y="2141"/>
                    <a:pt x="5657" y="2095"/>
                    <a:pt x="5662" y="2075"/>
                  </a:cubicBezTo>
                  <a:cubicBezTo>
                    <a:pt x="5689" y="1942"/>
                    <a:pt x="5689" y="1942"/>
                    <a:pt x="5689" y="1942"/>
                  </a:cubicBezTo>
                  <a:cubicBezTo>
                    <a:pt x="5643" y="1942"/>
                    <a:pt x="5643" y="1942"/>
                    <a:pt x="5643" y="1942"/>
                  </a:cubicBezTo>
                  <a:cubicBezTo>
                    <a:pt x="5653" y="1895"/>
                    <a:pt x="5653" y="1895"/>
                    <a:pt x="5653" y="1895"/>
                  </a:cubicBezTo>
                  <a:cubicBezTo>
                    <a:pt x="5700" y="1895"/>
                    <a:pt x="5700" y="1895"/>
                    <a:pt x="5700" y="1895"/>
                  </a:cubicBezTo>
                  <a:cubicBezTo>
                    <a:pt x="5710" y="1848"/>
                    <a:pt x="5710" y="1848"/>
                    <a:pt x="5710" y="1848"/>
                  </a:cubicBezTo>
                  <a:cubicBezTo>
                    <a:pt x="5786" y="1822"/>
                    <a:pt x="5786" y="1822"/>
                    <a:pt x="5786" y="1822"/>
                  </a:cubicBezTo>
                  <a:cubicBezTo>
                    <a:pt x="5770" y="1895"/>
                    <a:pt x="5770" y="1895"/>
                    <a:pt x="5770" y="1895"/>
                  </a:cubicBezTo>
                  <a:cubicBezTo>
                    <a:pt x="5828" y="1895"/>
                    <a:pt x="5828" y="1895"/>
                    <a:pt x="5828" y="1895"/>
                  </a:cubicBezTo>
                  <a:cubicBezTo>
                    <a:pt x="5818" y="1942"/>
                    <a:pt x="5818" y="1942"/>
                    <a:pt x="5818" y="1942"/>
                  </a:cubicBezTo>
                  <a:cubicBezTo>
                    <a:pt x="5760" y="1942"/>
                    <a:pt x="5760" y="1942"/>
                    <a:pt x="5760" y="1942"/>
                  </a:cubicBezTo>
                  <a:cubicBezTo>
                    <a:pt x="5736" y="2052"/>
                    <a:pt x="5736" y="2052"/>
                    <a:pt x="5736" y="2052"/>
                  </a:cubicBezTo>
                  <a:cubicBezTo>
                    <a:pt x="5733" y="2074"/>
                    <a:pt x="5729" y="2088"/>
                    <a:pt x="5761" y="2088"/>
                  </a:cubicBezTo>
                  <a:cubicBezTo>
                    <a:pt x="5772" y="2088"/>
                    <a:pt x="5777" y="2087"/>
                    <a:pt x="5786" y="2086"/>
                  </a:cubicBezTo>
                  <a:lnTo>
                    <a:pt x="5775" y="2133"/>
                  </a:lnTo>
                  <a:close/>
                  <a:moveTo>
                    <a:pt x="5921" y="1894"/>
                  </a:moveTo>
                  <a:cubicBezTo>
                    <a:pt x="5939" y="2062"/>
                    <a:pt x="5939" y="2062"/>
                    <a:pt x="5939" y="2062"/>
                  </a:cubicBezTo>
                  <a:cubicBezTo>
                    <a:pt x="6028" y="1894"/>
                    <a:pt x="6028" y="1894"/>
                    <a:pt x="6028" y="1894"/>
                  </a:cubicBezTo>
                  <a:cubicBezTo>
                    <a:pt x="6099" y="1894"/>
                    <a:pt x="6099" y="1894"/>
                    <a:pt x="6099" y="1894"/>
                  </a:cubicBezTo>
                  <a:cubicBezTo>
                    <a:pt x="5957" y="2132"/>
                    <a:pt x="5957" y="2132"/>
                    <a:pt x="5957" y="2132"/>
                  </a:cubicBezTo>
                  <a:cubicBezTo>
                    <a:pt x="5907" y="2229"/>
                    <a:pt x="5907" y="2229"/>
                    <a:pt x="5907" y="2229"/>
                  </a:cubicBezTo>
                  <a:cubicBezTo>
                    <a:pt x="5835" y="2229"/>
                    <a:pt x="5835" y="2229"/>
                    <a:pt x="5835" y="2229"/>
                  </a:cubicBezTo>
                  <a:cubicBezTo>
                    <a:pt x="5886" y="2137"/>
                    <a:pt x="5886" y="2137"/>
                    <a:pt x="5886" y="2137"/>
                  </a:cubicBezTo>
                  <a:cubicBezTo>
                    <a:pt x="5844" y="1894"/>
                    <a:pt x="5844" y="1894"/>
                    <a:pt x="5844" y="1894"/>
                  </a:cubicBezTo>
                  <a:lnTo>
                    <a:pt x="5921" y="1894"/>
                  </a:lnTo>
                  <a:close/>
                </a:path>
              </a:pathLst>
            </a:custGeom>
            <a:grpFill/>
            <a:ln w="9525">
              <a:noFill/>
              <a:round/>
              <a:headEnd/>
              <a:tailEnd/>
            </a:ln>
          </p:spPr>
          <p:txBody>
            <a:bodyPr vert="horz" wrap="square" lIns="91440" tIns="45720" rIns="91440" bIns="45720" numCol="1" anchor="t" anchorCtr="0" compatLnSpc="1">
              <a:prstTxWarp prst="textNoShape">
                <a:avLst/>
              </a:prstTxWarp>
              <a:noAutofit/>
            </a:bodyPr>
            <a:lstStyle/>
            <a:p>
              <a:endParaRPr lang="en-GB"/>
            </a:p>
          </p:txBody>
        </p:sp>
        <p:sp>
          <p:nvSpPr>
            <p:cNvPr id="12" name="Freeform 15"/>
            <p:cNvSpPr>
              <a:spLocks noEditPoints="1"/>
            </p:cNvSpPr>
            <p:nvPr userDrawn="1"/>
          </p:nvSpPr>
          <p:spPr bwMode="auto">
            <a:xfrm>
              <a:off x="-2592388" y="0"/>
              <a:ext cx="2592388" cy="1530350"/>
            </a:xfrm>
            <a:custGeom>
              <a:avLst/>
              <a:gdLst/>
              <a:ahLst/>
              <a:cxnLst>
                <a:cxn ang="0">
                  <a:pos x="176" y="248"/>
                </a:cxn>
                <a:cxn ang="0">
                  <a:pos x="0" y="248"/>
                </a:cxn>
                <a:cxn ang="0">
                  <a:pos x="0" y="0"/>
                </a:cxn>
                <a:cxn ang="0">
                  <a:pos x="176" y="0"/>
                </a:cxn>
                <a:cxn ang="0">
                  <a:pos x="176" y="248"/>
                </a:cxn>
                <a:cxn ang="0">
                  <a:pos x="176" y="716"/>
                </a:cxn>
                <a:cxn ang="0">
                  <a:pos x="0" y="716"/>
                </a:cxn>
                <a:cxn ang="0">
                  <a:pos x="0" y="964"/>
                </a:cxn>
                <a:cxn ang="0">
                  <a:pos x="176" y="964"/>
                </a:cxn>
                <a:cxn ang="0">
                  <a:pos x="176" y="716"/>
                </a:cxn>
                <a:cxn ang="0">
                  <a:pos x="1633" y="0"/>
                </a:cxn>
                <a:cxn ang="0">
                  <a:pos x="1457" y="0"/>
                </a:cxn>
                <a:cxn ang="0">
                  <a:pos x="1457" y="248"/>
                </a:cxn>
                <a:cxn ang="0">
                  <a:pos x="1633" y="248"/>
                </a:cxn>
                <a:cxn ang="0">
                  <a:pos x="1633" y="0"/>
                </a:cxn>
                <a:cxn ang="0">
                  <a:pos x="1633" y="716"/>
                </a:cxn>
                <a:cxn ang="0">
                  <a:pos x="1457" y="716"/>
                </a:cxn>
                <a:cxn ang="0">
                  <a:pos x="1457" y="964"/>
                </a:cxn>
                <a:cxn ang="0">
                  <a:pos x="1633" y="964"/>
                </a:cxn>
                <a:cxn ang="0">
                  <a:pos x="1633" y="716"/>
                </a:cxn>
              </a:cxnLst>
              <a:rect l="0" t="0" r="r" b="b"/>
              <a:pathLst>
                <a:path w="1633" h="964">
                  <a:moveTo>
                    <a:pt x="176" y="248"/>
                  </a:moveTo>
                  <a:lnTo>
                    <a:pt x="0" y="248"/>
                  </a:lnTo>
                  <a:lnTo>
                    <a:pt x="0" y="0"/>
                  </a:lnTo>
                  <a:lnTo>
                    <a:pt x="176" y="0"/>
                  </a:lnTo>
                  <a:lnTo>
                    <a:pt x="176" y="248"/>
                  </a:lnTo>
                  <a:close/>
                  <a:moveTo>
                    <a:pt x="176" y="716"/>
                  </a:moveTo>
                  <a:lnTo>
                    <a:pt x="0" y="716"/>
                  </a:lnTo>
                  <a:lnTo>
                    <a:pt x="0" y="964"/>
                  </a:lnTo>
                  <a:lnTo>
                    <a:pt x="176" y="964"/>
                  </a:lnTo>
                  <a:lnTo>
                    <a:pt x="176" y="716"/>
                  </a:lnTo>
                  <a:close/>
                  <a:moveTo>
                    <a:pt x="1633" y="0"/>
                  </a:moveTo>
                  <a:lnTo>
                    <a:pt x="1457" y="0"/>
                  </a:lnTo>
                  <a:lnTo>
                    <a:pt x="1457" y="248"/>
                  </a:lnTo>
                  <a:lnTo>
                    <a:pt x="1633" y="248"/>
                  </a:lnTo>
                  <a:lnTo>
                    <a:pt x="1633" y="0"/>
                  </a:lnTo>
                  <a:close/>
                  <a:moveTo>
                    <a:pt x="1633" y="716"/>
                  </a:moveTo>
                  <a:lnTo>
                    <a:pt x="1457" y="716"/>
                  </a:lnTo>
                  <a:lnTo>
                    <a:pt x="1457" y="964"/>
                  </a:lnTo>
                  <a:lnTo>
                    <a:pt x="1633" y="964"/>
                  </a:lnTo>
                  <a:lnTo>
                    <a:pt x="1633" y="716"/>
                  </a:lnTo>
                  <a:close/>
                </a:path>
              </a:pathLst>
            </a:custGeom>
            <a:noFill/>
            <a:ln w="9525">
              <a:noFill/>
              <a:round/>
              <a:headEnd/>
              <a:tailEnd/>
            </a:ln>
          </p:spPr>
          <p:txBody>
            <a:bodyPr vert="horz" wrap="square" lIns="91440" tIns="45720" rIns="91440" bIns="45720" numCol="1" anchor="t" anchorCtr="0" compatLnSpc="1">
              <a:prstTxWarp prst="textNoShape">
                <a:avLst/>
              </a:prstTxWarp>
              <a:noAutofit/>
            </a:bodyPr>
            <a:lstStyle/>
            <a:p>
              <a:endParaRPr lang="en-GB"/>
            </a:p>
          </p:txBody>
        </p:sp>
      </p:grpSp>
    </p:spTree>
    <p:extLst>
      <p:ext uri="{BB962C8B-B14F-4D97-AF65-F5344CB8AC3E}">
        <p14:creationId xmlns:p14="http://schemas.microsoft.com/office/powerpoint/2010/main" xmlns="" val="10938134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pic>
        <p:nvPicPr>
          <p:cNvPr id="5" name="Picture 2" descr="C:\Users\thurt\Downloads\shutterstock_32613532.jpg"/>
          <p:cNvPicPr>
            <a:picLocks noChangeAspect="1" noChangeArrowheads="1"/>
          </p:cNvPicPr>
          <p:nvPr userDrawn="1"/>
        </p:nvPicPr>
        <p:blipFill rotWithShape="1">
          <a:blip r:embed="rId2" cstate="screen">
            <a:extLst>
              <a:ext uri="{BEBA8EAE-BF5A-486C-A8C5-ECC9F3942E4B}">
                <a14:imgProps xmlns:a14="http://schemas.microsoft.com/office/drawing/2010/main" xmlns="">
                  <a14:imgLayer r:embed="rId3">
                    <a14:imgEffect>
                      <a14:saturation sat="66000"/>
                    </a14:imgEffect>
                  </a14:imgLayer>
                </a14:imgProps>
              </a:ext>
              <a:ext uri="{28A0092B-C50C-407E-A947-70E740481C1C}">
                <a14:useLocalDpi xmlns:a14="http://schemas.microsoft.com/office/drawing/2010/main" xmlns=""/>
              </a:ext>
            </a:extLst>
          </a:blip>
          <a:srcRect t="5109" r="5109"/>
          <a:stretch/>
        </p:blipFill>
        <p:spPr bwMode="auto">
          <a:xfrm flipH="1">
            <a:off x="-1" y="0"/>
            <a:ext cx="9143999" cy="6858000"/>
          </a:xfrm>
          <a:prstGeom prst="rect">
            <a:avLst/>
          </a:prstGeom>
          <a:noFill/>
          <a:extLst>
            <a:ext uri="{909E8E84-426E-40DD-AFC4-6F175D3DCCD1}">
              <a14:hiddenFill xmlns:a14="http://schemas.microsoft.com/office/drawing/2010/main" xmlns="">
                <a:solidFill>
                  <a:srgbClr val="FFFFFF"/>
                </a:solidFill>
              </a14:hiddenFill>
            </a:ext>
          </a:extLst>
        </p:spPr>
      </p:pic>
      <p:pic>
        <p:nvPicPr>
          <p:cNvPr id="279570" name="Picture 18" descr="PowerPoint-Graphics-3_A4"/>
          <p:cNvPicPr>
            <a:picLocks noChangeAspect="1" noChangeArrowheads="1"/>
          </p:cNvPicPr>
          <p:nvPr/>
        </p:nvPicPr>
        <p:blipFill>
          <a:blip r:embed="rId4" cstate="email">
            <a:extLst>
              <a:ext uri="{28A0092B-C50C-407E-A947-70E740481C1C}">
                <a14:useLocalDpi xmlns:a14="http://schemas.microsoft.com/office/drawing/2010/main" xmlns=""/>
              </a:ext>
            </a:extLst>
          </a:blip>
          <a:srcRect/>
          <a:stretch>
            <a:fillRect/>
          </a:stretch>
        </p:blipFill>
        <p:spPr bwMode="auto">
          <a:xfrm flipH="1">
            <a:off x="4041982" y="3243047"/>
            <a:ext cx="5118767" cy="3657600"/>
          </a:xfrm>
          <a:prstGeom prst="rect">
            <a:avLst/>
          </a:prstGeom>
          <a:noFill/>
        </p:spPr>
      </p:pic>
      <p:sp>
        <p:nvSpPr>
          <p:cNvPr id="279558" name="Rectangle 2"/>
          <p:cNvSpPr>
            <a:spLocks noGrp="1" noChangeArrowheads="1"/>
          </p:cNvSpPr>
          <p:nvPr>
            <p:ph type="ctrTitle"/>
          </p:nvPr>
        </p:nvSpPr>
        <p:spPr>
          <a:xfrm>
            <a:off x="5486401" y="4343400"/>
            <a:ext cx="3541835" cy="2159000"/>
          </a:xfrm>
        </p:spPr>
        <p:txBody>
          <a:bodyPr anchor="t"/>
          <a:lstStyle>
            <a:lvl1pPr>
              <a:defRPr sz="3000"/>
            </a:lvl1pPr>
          </a:lstStyle>
          <a:p>
            <a:r>
              <a:rPr lang="en-US" dirty="0" smtClean="0"/>
              <a:t>Click to edit Master title style</a:t>
            </a:r>
            <a:endParaRPr lang="en-GB" dirty="0"/>
          </a:p>
        </p:txBody>
      </p:sp>
    </p:spTree>
    <p:extLst>
      <p:ext uri="{BB962C8B-B14F-4D97-AF65-F5344CB8AC3E}">
        <p14:creationId xmlns:p14="http://schemas.microsoft.com/office/powerpoint/2010/main" xmlns="" val="2521152363"/>
      </p:ext>
    </p:extLst>
  </p:cSld>
  <p:clrMapOvr>
    <a:masterClrMapping/>
  </p:clrMapOvr>
  <p:transition>
    <p:fade thruBlk="1"/>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pic>
        <p:nvPicPr>
          <p:cNvPr id="10" name="Picture 9" descr="Banner_no-trans.png"/>
          <p:cNvPicPr>
            <a:picLocks noChangeAspect="1"/>
          </p:cNvPicPr>
          <p:nvPr userDrawn="1"/>
        </p:nvPicPr>
        <p:blipFill>
          <a:blip r:embed="rId2" cstate="print"/>
          <a:stretch>
            <a:fillRect/>
          </a:stretch>
        </p:blipFill>
        <p:spPr>
          <a:xfrm>
            <a:off x="0" y="0"/>
            <a:ext cx="9144000" cy="1026914"/>
          </a:xfrm>
          <a:prstGeom prst="rect">
            <a:avLst/>
          </a:prstGeom>
        </p:spPr>
      </p:pic>
      <p:sp>
        <p:nvSpPr>
          <p:cNvPr id="2" name="Title 1"/>
          <p:cNvSpPr>
            <a:spLocks noGrp="1"/>
          </p:cNvSpPr>
          <p:nvPr>
            <p:ph type="title"/>
          </p:nvPr>
        </p:nvSpPr>
        <p:spPr>
          <a:xfrm>
            <a:off x="203200" y="115888"/>
            <a:ext cx="8635999" cy="792162"/>
          </a:xfrm>
          <a:prstGeom prst="rect">
            <a:avLst/>
          </a:prstGeom>
        </p:spPr>
        <p:txBody>
          <a:bodyPr anchor="ctr"/>
          <a:lstStyle>
            <a:lvl1pPr>
              <a:defRPr sz="3400"/>
            </a:lvl1pPr>
          </a:lstStyle>
          <a:p>
            <a:r>
              <a:rPr lang="en-US" dirty="0" smtClean="0"/>
              <a:t>Click to edit Master title style</a:t>
            </a:r>
            <a:endParaRPr lang="en-GB" dirty="0"/>
          </a:p>
        </p:txBody>
      </p:sp>
      <p:sp>
        <p:nvSpPr>
          <p:cNvPr id="4" name="Date Placeholder 3"/>
          <p:cNvSpPr>
            <a:spLocks noGrp="1"/>
          </p:cNvSpPr>
          <p:nvPr>
            <p:ph type="dt" sz="half" idx="10"/>
          </p:nvPr>
        </p:nvSpPr>
        <p:spPr>
          <a:xfrm>
            <a:off x="6988203" y="6386400"/>
            <a:ext cx="1655763" cy="279400"/>
          </a:xfrm>
          <a:prstGeom prst="rect">
            <a:avLst/>
          </a:prstGeom>
        </p:spPr>
        <p:txBody>
          <a:bodyPr/>
          <a:lstStyle>
            <a:lvl1pPr>
              <a:defRPr/>
            </a:lvl1pPr>
          </a:lstStyle>
          <a:p>
            <a:fld id="{E25176FB-E457-4E30-8ECE-F491E850A0BA}" type="datetime5">
              <a:rPr lang="en-US" smtClean="0"/>
              <a:pPr/>
              <a:t>16-Jul-14</a:t>
            </a:fld>
            <a:endParaRPr lang="en-GB" dirty="0"/>
          </a:p>
        </p:txBody>
      </p:sp>
      <p:sp>
        <p:nvSpPr>
          <p:cNvPr id="5" name="Footer Placeholder 4"/>
          <p:cNvSpPr>
            <a:spLocks noGrp="1"/>
          </p:cNvSpPr>
          <p:nvPr>
            <p:ph type="ftr" sz="quarter" idx="11"/>
          </p:nvPr>
        </p:nvSpPr>
        <p:spPr>
          <a:xfrm>
            <a:off x="287524" y="6386400"/>
            <a:ext cx="5662636" cy="279400"/>
          </a:xfrm>
          <a:prstGeom prst="rect">
            <a:avLst/>
          </a:prstGeom>
        </p:spPr>
        <p:txBody>
          <a:bodyPr/>
          <a:lstStyle>
            <a:lvl1pPr>
              <a:defRPr lang="en-US" sz="450" smtClean="0"/>
            </a:lvl1pPr>
          </a:lstStyle>
          <a:p>
            <a:endParaRPr lang="en-US" dirty="0"/>
          </a:p>
        </p:txBody>
      </p:sp>
      <p:sp>
        <p:nvSpPr>
          <p:cNvPr id="6" name="Slide Number Placeholder 5"/>
          <p:cNvSpPr>
            <a:spLocks noGrp="1"/>
          </p:cNvSpPr>
          <p:nvPr>
            <p:ph type="sldNum" sz="quarter" idx="12"/>
          </p:nvPr>
        </p:nvSpPr>
        <p:spPr>
          <a:xfrm>
            <a:off x="8297863" y="6386400"/>
            <a:ext cx="658812" cy="279400"/>
          </a:xfrm>
          <a:prstGeom prst="rect">
            <a:avLst/>
          </a:prstGeom>
        </p:spPr>
        <p:txBody>
          <a:bodyPr/>
          <a:lstStyle>
            <a:lvl1pPr>
              <a:defRPr/>
            </a:lvl1pPr>
          </a:lstStyle>
          <a:p>
            <a:fld id="{E1830532-BA1A-45D9-9F28-6B897F998BD5}" type="slidenum">
              <a:rPr lang="en-GB"/>
              <a:pPr/>
              <a:t>‹#›</a:t>
            </a:fld>
            <a:endParaRPr lang="en-GB" dirty="0"/>
          </a:p>
        </p:txBody>
      </p:sp>
      <p:sp>
        <p:nvSpPr>
          <p:cNvPr id="9" name="Line 10"/>
          <p:cNvSpPr>
            <a:spLocks noChangeShapeType="1"/>
          </p:cNvSpPr>
          <p:nvPr userDrawn="1"/>
        </p:nvSpPr>
        <p:spPr bwMode="auto">
          <a:xfrm>
            <a:off x="201561" y="6373813"/>
            <a:ext cx="8640000" cy="0"/>
          </a:xfrm>
          <a:prstGeom prst="line">
            <a:avLst/>
          </a:prstGeom>
          <a:noFill/>
          <a:ln w="3175">
            <a:solidFill>
              <a:schemeClr val="accent1"/>
            </a:solidFill>
            <a:round/>
            <a:headEnd/>
            <a:tailEnd/>
          </a:ln>
          <a:effectLst/>
        </p:spPr>
        <p:txBody>
          <a:bodyPr/>
          <a:lstStyle/>
          <a:p>
            <a:endParaRPr lang="en-GB" baseline="-25000" dirty="0"/>
          </a:p>
        </p:txBody>
      </p:sp>
      <p:sp>
        <p:nvSpPr>
          <p:cNvPr id="21" name="Content Placeholder 20"/>
          <p:cNvSpPr>
            <a:spLocks noGrp="1"/>
          </p:cNvSpPr>
          <p:nvPr>
            <p:ph sz="quarter" idx="13"/>
          </p:nvPr>
        </p:nvSpPr>
        <p:spPr>
          <a:xfrm>
            <a:off x="250825" y="1268413"/>
            <a:ext cx="8497888" cy="48244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xmlns="" val="2397531218"/>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Two Column - With Headers">
    <p:spTree>
      <p:nvGrpSpPr>
        <p:cNvPr id="1" name=""/>
        <p:cNvGrpSpPr/>
        <p:nvPr/>
      </p:nvGrpSpPr>
      <p:grpSpPr>
        <a:xfrm>
          <a:off x="0" y="0"/>
          <a:ext cx="0" cy="0"/>
          <a:chOff x="0" y="0"/>
          <a:chExt cx="0" cy="0"/>
        </a:xfrm>
      </p:grpSpPr>
      <p:pic>
        <p:nvPicPr>
          <p:cNvPr id="11" name="Picture 10" descr="Banner_no-trans.png"/>
          <p:cNvPicPr>
            <a:picLocks noChangeAspect="1"/>
          </p:cNvPicPr>
          <p:nvPr userDrawn="1"/>
        </p:nvPicPr>
        <p:blipFill>
          <a:blip r:embed="rId2" cstate="print"/>
          <a:stretch>
            <a:fillRect/>
          </a:stretch>
        </p:blipFill>
        <p:spPr>
          <a:xfrm>
            <a:off x="0" y="0"/>
            <a:ext cx="9144000" cy="1026914"/>
          </a:xfrm>
          <a:prstGeom prst="rect">
            <a:avLst/>
          </a:prstGeom>
        </p:spPr>
      </p:pic>
      <p:sp>
        <p:nvSpPr>
          <p:cNvPr id="2" name="Title 1"/>
          <p:cNvSpPr>
            <a:spLocks noGrp="1"/>
          </p:cNvSpPr>
          <p:nvPr>
            <p:ph type="title"/>
          </p:nvPr>
        </p:nvSpPr>
        <p:spPr>
          <a:xfrm>
            <a:off x="203200" y="115888"/>
            <a:ext cx="8635999" cy="792162"/>
          </a:xfrm>
          <a:prstGeom prst="rect">
            <a:avLst/>
          </a:prstGeom>
        </p:spPr>
        <p:txBody>
          <a:bodyPr anchor="ctr"/>
          <a:lstStyle>
            <a:lvl1pPr algn="l">
              <a:defRPr sz="3400"/>
            </a:lvl1pPr>
          </a:lstStyle>
          <a:p>
            <a:r>
              <a:rPr lang="en-US" dirty="0" smtClean="0"/>
              <a:t>Click to edit Master title style</a:t>
            </a:r>
            <a:endParaRPr lang="en-GB" dirty="0"/>
          </a:p>
        </p:txBody>
      </p:sp>
      <p:sp>
        <p:nvSpPr>
          <p:cNvPr id="5" name="Date Placeholder 4"/>
          <p:cNvSpPr>
            <a:spLocks noGrp="1"/>
          </p:cNvSpPr>
          <p:nvPr>
            <p:ph type="dt" sz="half" idx="10"/>
          </p:nvPr>
        </p:nvSpPr>
        <p:spPr>
          <a:xfrm>
            <a:off x="6987600" y="6386400"/>
            <a:ext cx="1655763" cy="279400"/>
          </a:xfrm>
          <a:prstGeom prst="rect">
            <a:avLst/>
          </a:prstGeom>
        </p:spPr>
        <p:txBody>
          <a:bodyPr/>
          <a:lstStyle>
            <a:lvl1pPr>
              <a:defRPr/>
            </a:lvl1pPr>
          </a:lstStyle>
          <a:p>
            <a:fld id="{D70F2402-1973-4D12-BA09-EA94C14933F2}" type="datetime5">
              <a:rPr lang="en-US" smtClean="0"/>
              <a:pPr/>
              <a:t>16-Jul-14</a:t>
            </a:fld>
            <a:endParaRPr lang="en-GB" dirty="0"/>
          </a:p>
        </p:txBody>
      </p:sp>
      <p:sp>
        <p:nvSpPr>
          <p:cNvPr id="6" name="Footer Placeholder 5"/>
          <p:cNvSpPr>
            <a:spLocks noGrp="1"/>
          </p:cNvSpPr>
          <p:nvPr>
            <p:ph type="ftr" sz="quarter" idx="11"/>
          </p:nvPr>
        </p:nvSpPr>
        <p:spPr>
          <a:xfrm>
            <a:off x="323528" y="6386400"/>
            <a:ext cx="5662636" cy="279400"/>
          </a:xfrm>
          <a:prstGeom prst="rect">
            <a:avLst/>
          </a:prstGeom>
        </p:spPr>
        <p:txBody>
          <a:bodyPr/>
          <a:lstStyle>
            <a:lvl1pPr>
              <a:defRPr lang="en-US" sz="450" smtClean="0"/>
            </a:lvl1pPr>
          </a:lstStyle>
          <a:p>
            <a:endParaRPr lang="en-US" dirty="0"/>
          </a:p>
        </p:txBody>
      </p:sp>
      <p:sp>
        <p:nvSpPr>
          <p:cNvPr id="7" name="Slide Number Placeholder 6"/>
          <p:cNvSpPr>
            <a:spLocks noGrp="1"/>
          </p:cNvSpPr>
          <p:nvPr>
            <p:ph type="sldNum" sz="quarter" idx="12"/>
          </p:nvPr>
        </p:nvSpPr>
        <p:spPr>
          <a:xfrm>
            <a:off x="8297863" y="6386400"/>
            <a:ext cx="658812" cy="279400"/>
          </a:xfrm>
          <a:prstGeom prst="rect">
            <a:avLst/>
          </a:prstGeom>
        </p:spPr>
        <p:txBody>
          <a:bodyPr/>
          <a:lstStyle>
            <a:lvl1pPr>
              <a:defRPr/>
            </a:lvl1pPr>
          </a:lstStyle>
          <a:p>
            <a:fld id="{65EBE0FB-739C-4692-BB4F-22E3CED5B28B}" type="slidenum">
              <a:rPr lang="en-GB"/>
              <a:pPr/>
              <a:t>‹#›</a:t>
            </a:fld>
            <a:endParaRPr lang="en-GB" dirty="0"/>
          </a:p>
        </p:txBody>
      </p:sp>
      <p:sp>
        <p:nvSpPr>
          <p:cNvPr id="10" name="Line 10"/>
          <p:cNvSpPr>
            <a:spLocks noChangeShapeType="1"/>
          </p:cNvSpPr>
          <p:nvPr userDrawn="1"/>
        </p:nvSpPr>
        <p:spPr bwMode="auto">
          <a:xfrm>
            <a:off x="300038" y="6373813"/>
            <a:ext cx="8529637" cy="0"/>
          </a:xfrm>
          <a:prstGeom prst="line">
            <a:avLst/>
          </a:prstGeom>
          <a:noFill/>
          <a:ln w="3175">
            <a:solidFill>
              <a:schemeClr val="accent1"/>
            </a:solidFill>
            <a:round/>
            <a:headEnd/>
            <a:tailEnd/>
          </a:ln>
          <a:effectLst/>
        </p:spPr>
        <p:txBody>
          <a:bodyPr/>
          <a:lstStyle/>
          <a:p>
            <a:endParaRPr lang="en-GB" dirty="0"/>
          </a:p>
        </p:txBody>
      </p:sp>
      <p:sp>
        <p:nvSpPr>
          <p:cNvPr id="18" name="Line 10"/>
          <p:cNvSpPr>
            <a:spLocks noChangeShapeType="1"/>
          </p:cNvSpPr>
          <p:nvPr userDrawn="1"/>
        </p:nvSpPr>
        <p:spPr bwMode="auto">
          <a:xfrm>
            <a:off x="201561" y="6373813"/>
            <a:ext cx="8640000" cy="0"/>
          </a:xfrm>
          <a:prstGeom prst="line">
            <a:avLst/>
          </a:prstGeom>
          <a:noFill/>
          <a:ln w="3175">
            <a:solidFill>
              <a:schemeClr val="accent1"/>
            </a:solidFill>
            <a:round/>
            <a:headEnd/>
            <a:tailEnd/>
          </a:ln>
          <a:effectLst/>
        </p:spPr>
        <p:txBody>
          <a:bodyPr/>
          <a:lstStyle/>
          <a:p>
            <a:endParaRPr lang="en-GB" baseline="-25000" dirty="0"/>
          </a:p>
        </p:txBody>
      </p:sp>
      <p:sp>
        <p:nvSpPr>
          <p:cNvPr id="13" name="Content Placeholder 12"/>
          <p:cNvSpPr>
            <a:spLocks noGrp="1"/>
          </p:cNvSpPr>
          <p:nvPr>
            <p:ph sz="quarter" idx="13"/>
          </p:nvPr>
        </p:nvSpPr>
        <p:spPr>
          <a:xfrm>
            <a:off x="395536" y="2060848"/>
            <a:ext cx="3960440" cy="38893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5" name="Content Placeholder 14"/>
          <p:cNvSpPr>
            <a:spLocks noGrp="1"/>
          </p:cNvSpPr>
          <p:nvPr>
            <p:ph sz="quarter" idx="14"/>
          </p:nvPr>
        </p:nvSpPr>
        <p:spPr>
          <a:xfrm>
            <a:off x="4716016" y="2060848"/>
            <a:ext cx="3960000" cy="38893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7" name="Text Placeholder 16"/>
          <p:cNvSpPr>
            <a:spLocks noGrp="1"/>
          </p:cNvSpPr>
          <p:nvPr>
            <p:ph type="body" sz="quarter" idx="15"/>
          </p:nvPr>
        </p:nvSpPr>
        <p:spPr>
          <a:xfrm>
            <a:off x="395537" y="1340768"/>
            <a:ext cx="3960440" cy="720079"/>
          </a:xfrm>
          <a:solidFill>
            <a:srgbClr val="BFCCE3"/>
          </a:solidFill>
        </p:spPr>
        <p:txBody>
          <a:bodyPr anchor="ctr"/>
          <a:lstStyle>
            <a:lvl1pPr marL="0" indent="0" algn="ctr">
              <a:buNone/>
              <a:defRPr b="1"/>
            </a:lvl1pPr>
          </a:lstStyle>
          <a:p>
            <a:pPr lvl="0"/>
            <a:r>
              <a:rPr lang="en-US" smtClean="0"/>
              <a:t>Click to edit Master text styles</a:t>
            </a:r>
          </a:p>
        </p:txBody>
      </p:sp>
      <p:sp>
        <p:nvSpPr>
          <p:cNvPr id="20" name="Text Placeholder 19"/>
          <p:cNvSpPr>
            <a:spLocks noGrp="1"/>
          </p:cNvSpPr>
          <p:nvPr>
            <p:ph type="body" sz="quarter" idx="16"/>
          </p:nvPr>
        </p:nvSpPr>
        <p:spPr>
          <a:xfrm>
            <a:off x="4716016" y="1340768"/>
            <a:ext cx="3960000" cy="720079"/>
          </a:xfrm>
          <a:solidFill>
            <a:srgbClr val="BFCCE3"/>
          </a:solidFill>
        </p:spPr>
        <p:txBody>
          <a:bodyPr anchor="ctr"/>
          <a:lstStyle>
            <a:lvl1pPr marL="0" indent="0" algn="ctr">
              <a:buNone/>
              <a:defRPr b="1"/>
            </a:lvl1pPr>
          </a:lstStyle>
          <a:p>
            <a:pPr lvl="0"/>
            <a:r>
              <a:rPr lang="en-US" smtClean="0"/>
              <a:t>Click to edit Master text styles</a:t>
            </a:r>
          </a:p>
        </p:txBody>
      </p:sp>
    </p:spTree>
    <p:extLst>
      <p:ext uri="{BB962C8B-B14F-4D97-AF65-F5344CB8AC3E}">
        <p14:creationId xmlns:p14="http://schemas.microsoft.com/office/powerpoint/2010/main" xmlns="" val="163867853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3">
    <p:spTree>
      <p:nvGrpSpPr>
        <p:cNvPr id="1" name=""/>
        <p:cNvGrpSpPr/>
        <p:nvPr/>
      </p:nvGrpSpPr>
      <p:grpSpPr>
        <a:xfrm>
          <a:off x="0" y="0"/>
          <a:ext cx="0" cy="0"/>
          <a:chOff x="0" y="0"/>
          <a:chExt cx="0" cy="0"/>
        </a:xfrm>
      </p:grpSpPr>
      <p:sp>
        <p:nvSpPr>
          <p:cNvPr id="1030" name="Freeform 6"/>
          <p:cNvSpPr>
            <a:spLocks noEditPoints="1"/>
          </p:cNvSpPr>
          <p:nvPr userDrawn="1"/>
        </p:nvSpPr>
        <p:spPr bwMode="gray">
          <a:xfrm>
            <a:off x="0" y="547687"/>
            <a:ext cx="4683125" cy="4848226"/>
          </a:xfrm>
          <a:custGeom>
            <a:avLst/>
            <a:gdLst/>
            <a:ahLst/>
            <a:cxnLst>
              <a:cxn ang="0">
                <a:pos x="2950" y="0"/>
              </a:cxn>
              <a:cxn ang="0">
                <a:pos x="433" y="0"/>
              </a:cxn>
              <a:cxn ang="0">
                <a:pos x="0" y="1461"/>
              </a:cxn>
              <a:cxn ang="0">
                <a:pos x="0" y="3054"/>
              </a:cxn>
              <a:cxn ang="0">
                <a:pos x="2046" y="3054"/>
              </a:cxn>
              <a:cxn ang="0">
                <a:pos x="2950" y="0"/>
              </a:cxn>
              <a:cxn ang="0">
                <a:pos x="2950" y="0"/>
              </a:cxn>
              <a:cxn ang="0">
                <a:pos x="2950" y="0"/>
              </a:cxn>
            </a:cxnLst>
            <a:rect l="0" t="0" r="r" b="b"/>
            <a:pathLst>
              <a:path w="2950" h="3054">
                <a:moveTo>
                  <a:pt x="2950" y="0"/>
                </a:moveTo>
                <a:lnTo>
                  <a:pt x="433" y="0"/>
                </a:lnTo>
                <a:lnTo>
                  <a:pt x="0" y="1461"/>
                </a:lnTo>
                <a:lnTo>
                  <a:pt x="0" y="3054"/>
                </a:lnTo>
                <a:lnTo>
                  <a:pt x="2046" y="3054"/>
                </a:lnTo>
                <a:lnTo>
                  <a:pt x="2950" y="0"/>
                </a:lnTo>
                <a:close/>
                <a:moveTo>
                  <a:pt x="2950" y="0"/>
                </a:moveTo>
                <a:lnTo>
                  <a:pt x="2950"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15" name="Title 9"/>
          <p:cNvSpPr>
            <a:spLocks noGrp="1"/>
          </p:cNvSpPr>
          <p:nvPr>
            <p:ph type="title"/>
          </p:nvPr>
        </p:nvSpPr>
        <p:spPr bwMode="gray">
          <a:xfrm>
            <a:off x="827088" y="1844824"/>
            <a:ext cx="2880816" cy="1943892"/>
          </a:xfrm>
          <a:noFill/>
          <a:ln w="9525">
            <a:noFill/>
            <a:miter lim="800000"/>
            <a:headEnd/>
            <a:tailEnd/>
          </a:ln>
        </p:spPr>
        <p:txBody>
          <a:bodyPr vert="horz" wrap="square" lIns="0" tIns="0" rIns="0" bIns="0" numCol="1" anchor="t" anchorCtr="0" compatLnSpc="1">
            <a:prstTxWarp prst="textNoShape">
              <a:avLst/>
            </a:prstTxWarp>
            <a:normAutofit/>
          </a:bodyPr>
          <a:lstStyle>
            <a:lvl1pPr algn="l" rtl="0" eaLnBrk="1" fontAlgn="base" hangingPunct="1">
              <a:spcBef>
                <a:spcPct val="40000"/>
              </a:spcBef>
              <a:spcAft>
                <a:spcPct val="0"/>
              </a:spcAft>
              <a:defRPr lang="en-GB" sz="3000" b="1" dirty="0" smtClean="0">
                <a:solidFill>
                  <a:schemeClr val="bg1"/>
                </a:solidFill>
                <a:latin typeface="+mj-lt"/>
                <a:ea typeface="+mj-ea"/>
                <a:cs typeface="+mj-cs"/>
              </a:defRPr>
            </a:lvl1pPr>
            <a:lvl2pPr>
              <a:defRPr lang="en-GB" sz="3000" b="1" dirty="0">
                <a:solidFill>
                  <a:schemeClr val="bg1"/>
                </a:solidFill>
                <a:latin typeface="+mj-lt"/>
              </a:defRPr>
            </a:lvl2pPr>
            <a:lvl3pPr>
              <a:defRPr lang="en-GB" sz="3000" b="1" dirty="0">
                <a:solidFill>
                  <a:schemeClr val="bg1"/>
                </a:solidFill>
                <a:latin typeface="+mj-lt"/>
              </a:defRPr>
            </a:lvl3pPr>
            <a:lvl4pPr>
              <a:defRPr lang="en-GB" sz="3000" b="1" dirty="0">
                <a:solidFill>
                  <a:schemeClr val="bg1"/>
                </a:solidFill>
                <a:latin typeface="+mj-lt"/>
              </a:defRPr>
            </a:lvl4pPr>
            <a:lvl5pPr>
              <a:defRPr lang="en-GB" sz="3000" b="1" dirty="0">
                <a:solidFill>
                  <a:schemeClr val="bg1"/>
                </a:solidFill>
                <a:latin typeface="+mj-lt"/>
              </a:defRPr>
            </a:lvl5pPr>
            <a:lvl6pPr>
              <a:defRPr lang="en-GB" sz="3000" b="1" dirty="0">
                <a:solidFill>
                  <a:schemeClr val="bg1"/>
                </a:solidFill>
                <a:latin typeface="+mj-lt"/>
              </a:defRPr>
            </a:lvl6pPr>
            <a:lvl7pPr>
              <a:defRPr lang="en-GB" sz="3000" b="1" dirty="0">
                <a:solidFill>
                  <a:schemeClr val="bg1"/>
                </a:solidFill>
                <a:latin typeface="+mj-lt"/>
              </a:defRPr>
            </a:lvl7pPr>
            <a:lvl8pPr>
              <a:defRPr lang="en-GB" sz="3000" b="1" dirty="0">
                <a:solidFill>
                  <a:schemeClr val="bg1"/>
                </a:solidFill>
                <a:latin typeface="+mj-lt"/>
              </a:defRPr>
            </a:lvl8pPr>
            <a:lvl9pPr>
              <a:defRPr sz="3000">
                <a:solidFill>
                  <a:schemeClr val="bg1"/>
                </a:solidFill>
              </a:defRPr>
            </a:lvl9pPr>
          </a:lstStyle>
          <a:p>
            <a:pPr lvl="0"/>
            <a:r>
              <a:rPr lang="en-US" dirty="0" smtClean="0"/>
              <a:t>Click to edit Master title style</a:t>
            </a:r>
            <a:endParaRPr lang="en-GB" dirty="0"/>
          </a:p>
        </p:txBody>
      </p:sp>
      <p:sp>
        <p:nvSpPr>
          <p:cNvPr id="16" name="Text Placeholder 16"/>
          <p:cNvSpPr>
            <a:spLocks noGrp="1"/>
          </p:cNvSpPr>
          <p:nvPr>
            <p:ph type="body" sz="quarter" idx="10"/>
          </p:nvPr>
        </p:nvSpPr>
        <p:spPr bwMode="gray">
          <a:xfrm>
            <a:off x="827088" y="4005064"/>
            <a:ext cx="2520776" cy="1079500"/>
          </a:xfrm>
          <a:noFill/>
          <a:ln w="9525">
            <a:noFill/>
            <a:miter lim="800000"/>
            <a:headEnd/>
            <a:tailEnd/>
          </a:ln>
        </p:spPr>
        <p:txBody>
          <a:bodyPr vert="horz" wrap="square" lIns="0" tIns="0" rIns="0" bIns="0" numCol="1" anchor="t" anchorCtr="0" compatLnSpc="1">
            <a:prstTxWarp prst="textNoShape">
              <a:avLst/>
            </a:prstTxWarp>
            <a:normAutofit/>
          </a:bodyPr>
          <a:lstStyle>
            <a:lvl1pPr marL="0" indent="0" algn="l" rtl="0" eaLnBrk="1" fontAlgn="base" hangingPunct="1">
              <a:lnSpc>
                <a:spcPct val="110000"/>
              </a:lnSpc>
              <a:spcBef>
                <a:spcPts val="600"/>
              </a:spcBef>
              <a:spcAft>
                <a:spcPct val="0"/>
              </a:spcAft>
              <a:defRPr lang="en-US" sz="1200" b="0" dirty="0" smtClean="0">
                <a:solidFill>
                  <a:schemeClr val="bg1"/>
                </a:solidFill>
                <a:latin typeface="+mn-lt"/>
                <a:ea typeface="+mn-ea"/>
                <a:cs typeface="+mn-cs"/>
              </a:defRPr>
            </a:lvl1pPr>
            <a:lvl2pPr>
              <a:defRPr lang="en-US" sz="1200" b="0" kern="1200" noProof="0" dirty="0" smtClean="0">
                <a:solidFill>
                  <a:schemeClr val="bg1"/>
                </a:solidFill>
                <a:latin typeface="+mn-lt"/>
                <a:ea typeface="+mn-ea"/>
                <a:cs typeface="+mn-cs"/>
              </a:defRPr>
            </a:lvl2pPr>
            <a:lvl3pPr>
              <a:defRPr lang="en-US" sz="1200" b="0" kern="1200" noProof="0" dirty="0" smtClean="0">
                <a:solidFill>
                  <a:schemeClr val="bg1"/>
                </a:solidFill>
                <a:latin typeface="+mn-lt"/>
                <a:ea typeface="+mn-ea"/>
                <a:cs typeface="+mn-cs"/>
              </a:defRPr>
            </a:lvl3pPr>
            <a:lvl4pPr>
              <a:defRPr lang="en-US" sz="1200" b="0" kern="1200" noProof="0" dirty="0" smtClean="0">
                <a:solidFill>
                  <a:schemeClr val="bg1"/>
                </a:solidFill>
                <a:latin typeface="+mn-lt"/>
                <a:ea typeface="+mn-ea"/>
                <a:cs typeface="+mn-cs"/>
              </a:defRPr>
            </a:lvl4pPr>
            <a:lvl5pPr>
              <a:defRPr lang="en-US" sz="1200" b="0" kern="1200" noProof="0" dirty="0" smtClean="0">
                <a:solidFill>
                  <a:schemeClr val="bg1"/>
                </a:solidFill>
                <a:latin typeface="+mn-lt"/>
                <a:ea typeface="+mn-ea"/>
                <a:cs typeface="+mn-cs"/>
              </a:defRPr>
            </a:lvl5pPr>
            <a:lvl6pPr>
              <a:defRPr lang="en-US" sz="1200" b="0" kern="1200" noProof="0" dirty="0" smtClean="0">
                <a:solidFill>
                  <a:schemeClr val="bg1"/>
                </a:solidFill>
                <a:latin typeface="+mn-lt"/>
                <a:ea typeface="+mn-ea"/>
                <a:cs typeface="+mn-cs"/>
              </a:defRPr>
            </a:lvl6pPr>
            <a:lvl7pPr>
              <a:defRPr lang="en-US" sz="1200" b="0" kern="1200" noProof="0" dirty="0" smtClean="0">
                <a:solidFill>
                  <a:schemeClr val="bg1"/>
                </a:solidFill>
                <a:latin typeface="+mn-lt"/>
                <a:ea typeface="+mn-ea"/>
                <a:cs typeface="+mn-cs"/>
              </a:defRPr>
            </a:lvl7pPr>
            <a:lvl8pPr>
              <a:defRPr lang="en-US" sz="1200" b="0" kern="1200" noProof="0" dirty="0" smtClean="0">
                <a:solidFill>
                  <a:schemeClr val="bg1"/>
                </a:solidFill>
                <a:latin typeface="+mn-lt"/>
                <a:ea typeface="+mn-ea"/>
                <a:cs typeface="+mn-cs"/>
              </a:defRPr>
            </a:lvl8pPr>
            <a:lvl9pPr>
              <a:defRPr lang="en-US" sz="1200" b="0" kern="1200" noProof="0" dirty="0" smtClean="0">
                <a:solidFill>
                  <a:schemeClr val="bg1"/>
                </a:solidFill>
                <a:latin typeface="+mn-lt"/>
                <a:ea typeface="+mn-ea"/>
                <a:cs typeface="+mn-cs"/>
              </a:defRPr>
            </a:lvl9pPr>
          </a:lstStyle>
          <a:p>
            <a:pPr lvl="0"/>
            <a:r>
              <a:rPr lang="en-US" dirty="0" smtClean="0"/>
              <a:t>Click to edit Master text styles</a:t>
            </a:r>
          </a:p>
        </p:txBody>
      </p:sp>
      <p:grpSp>
        <p:nvGrpSpPr>
          <p:cNvPr id="8" name="Group 7"/>
          <p:cNvGrpSpPr>
            <a:grpSpLocks noChangeAspect="1"/>
          </p:cNvGrpSpPr>
          <p:nvPr userDrawn="1"/>
        </p:nvGrpSpPr>
        <p:grpSpPr>
          <a:xfrm>
            <a:off x="683568" y="548680"/>
            <a:ext cx="1829504" cy="1080000"/>
            <a:chOff x="-2592388" y="0"/>
            <a:chExt cx="2592388" cy="1530350"/>
          </a:xfrm>
          <a:solidFill>
            <a:schemeClr val="bg1"/>
          </a:solidFill>
        </p:grpSpPr>
        <p:sp>
          <p:nvSpPr>
            <p:cNvPr id="9" name="Freeform 14"/>
            <p:cNvSpPr>
              <a:spLocks noEditPoints="1"/>
            </p:cNvSpPr>
            <p:nvPr userDrawn="1"/>
          </p:nvSpPr>
          <p:spPr bwMode="auto">
            <a:xfrm>
              <a:off x="-2384425" y="393700"/>
              <a:ext cx="2119313" cy="776288"/>
            </a:xfrm>
            <a:custGeom>
              <a:avLst/>
              <a:gdLst/>
              <a:ahLst/>
              <a:cxnLst>
                <a:cxn ang="0">
                  <a:pos x="2851" y="1035"/>
                </a:cxn>
                <a:cxn ang="0">
                  <a:pos x="3588" y="28"/>
                </a:cxn>
                <a:cxn ang="0">
                  <a:pos x="2718" y="826"/>
                </a:cxn>
                <a:cxn ang="0">
                  <a:pos x="1973" y="28"/>
                </a:cxn>
                <a:cxn ang="0">
                  <a:pos x="1663" y="659"/>
                </a:cxn>
                <a:cxn ang="0">
                  <a:pos x="1850" y="28"/>
                </a:cxn>
                <a:cxn ang="0">
                  <a:pos x="1165" y="1000"/>
                </a:cxn>
                <a:cxn ang="0">
                  <a:pos x="1334" y="806"/>
                </a:cxn>
                <a:cxn ang="0">
                  <a:pos x="479" y="1047"/>
                </a:cxn>
                <a:cxn ang="0">
                  <a:pos x="980" y="699"/>
                </a:cxn>
                <a:cxn ang="0">
                  <a:pos x="2747" y="0"/>
                </a:cxn>
                <a:cxn ang="0">
                  <a:pos x="1009" y="0"/>
                </a:cxn>
                <a:cxn ang="0">
                  <a:pos x="665" y="1435"/>
                </a:cxn>
                <a:cxn ang="0">
                  <a:pos x="1150" y="1133"/>
                </a:cxn>
                <a:cxn ang="0">
                  <a:pos x="1980" y="1434"/>
                </a:cxn>
                <a:cxn ang="0">
                  <a:pos x="2963" y="1451"/>
                </a:cxn>
                <a:cxn ang="0">
                  <a:pos x="348" y="2092"/>
                </a:cxn>
                <a:cxn ang="0">
                  <a:pos x="395" y="2104"/>
                </a:cxn>
                <a:cxn ang="0">
                  <a:pos x="880" y="1895"/>
                </a:cxn>
                <a:cxn ang="0">
                  <a:pos x="584" y="1895"/>
                </a:cxn>
                <a:cxn ang="0">
                  <a:pos x="645" y="2088"/>
                </a:cxn>
                <a:cxn ang="0">
                  <a:pos x="813" y="2088"/>
                </a:cxn>
                <a:cxn ang="0">
                  <a:pos x="935" y="1790"/>
                </a:cxn>
                <a:cxn ang="0">
                  <a:pos x="1104" y="1929"/>
                </a:cxn>
                <a:cxn ang="0">
                  <a:pos x="1151" y="1938"/>
                </a:cxn>
                <a:cxn ang="0">
                  <a:pos x="1504" y="2134"/>
                </a:cxn>
                <a:cxn ang="0">
                  <a:pos x="1370" y="2132"/>
                </a:cxn>
                <a:cxn ang="0">
                  <a:pos x="1428" y="1940"/>
                </a:cxn>
                <a:cxn ang="0">
                  <a:pos x="1719" y="1895"/>
                </a:cxn>
                <a:cxn ang="0">
                  <a:pos x="1803" y="2052"/>
                </a:cxn>
                <a:cxn ang="0">
                  <a:pos x="2137" y="1923"/>
                </a:cxn>
                <a:cxn ang="0">
                  <a:pos x="1881" y="2136"/>
                </a:cxn>
                <a:cxn ang="0">
                  <a:pos x="2253" y="2017"/>
                </a:cxn>
                <a:cxn ang="0">
                  <a:pos x="2503" y="1888"/>
                </a:cxn>
                <a:cxn ang="0">
                  <a:pos x="2740" y="2092"/>
                </a:cxn>
                <a:cxn ang="0">
                  <a:pos x="2787" y="2104"/>
                </a:cxn>
                <a:cxn ang="0">
                  <a:pos x="3126" y="2134"/>
                </a:cxn>
                <a:cxn ang="0">
                  <a:pos x="2992" y="2132"/>
                </a:cxn>
                <a:cxn ang="0">
                  <a:pos x="3051" y="1940"/>
                </a:cxn>
                <a:cxn ang="0">
                  <a:pos x="3441" y="1989"/>
                </a:cxn>
                <a:cxn ang="0">
                  <a:pos x="3257" y="1790"/>
                </a:cxn>
                <a:cxn ang="0">
                  <a:pos x="168" y="2120"/>
                </a:cxn>
                <a:cxn ang="0">
                  <a:pos x="3742" y="1935"/>
                </a:cxn>
                <a:cxn ang="0">
                  <a:pos x="3624" y="2110"/>
                </a:cxn>
                <a:cxn ang="0">
                  <a:pos x="3857" y="2017"/>
                </a:cxn>
                <a:cxn ang="0">
                  <a:pos x="4180" y="1894"/>
                </a:cxn>
                <a:cxn ang="0">
                  <a:pos x="4515" y="2136"/>
                </a:cxn>
                <a:cxn ang="0">
                  <a:pos x="4289" y="1939"/>
                </a:cxn>
                <a:cxn ang="0">
                  <a:pos x="4846" y="2010"/>
                </a:cxn>
                <a:cxn ang="0">
                  <a:pos x="4741" y="1935"/>
                </a:cxn>
                <a:cxn ang="0">
                  <a:pos x="4936" y="1789"/>
                </a:cxn>
                <a:cxn ang="0">
                  <a:pos x="5002" y="2021"/>
                </a:cxn>
                <a:cxn ang="0">
                  <a:pos x="5080" y="1988"/>
                </a:cxn>
                <a:cxn ang="0">
                  <a:pos x="5388" y="2136"/>
                </a:cxn>
                <a:cxn ang="0">
                  <a:pos x="5625" y="1893"/>
                </a:cxn>
                <a:cxn ang="0">
                  <a:pos x="5573" y="1790"/>
                </a:cxn>
                <a:cxn ang="0">
                  <a:pos x="5710" y="1848"/>
                </a:cxn>
                <a:cxn ang="0">
                  <a:pos x="5786" y="2086"/>
                </a:cxn>
                <a:cxn ang="0">
                  <a:pos x="5835" y="2229"/>
                </a:cxn>
              </a:cxnLst>
              <a:rect l="0" t="0" r="r" b="b"/>
              <a:pathLst>
                <a:path w="6099" h="2232">
                  <a:moveTo>
                    <a:pt x="3588" y="1105"/>
                  </a:moveTo>
                  <a:cubicBezTo>
                    <a:pt x="3401" y="1105"/>
                    <a:pt x="3401" y="1105"/>
                    <a:pt x="3401" y="1105"/>
                  </a:cubicBezTo>
                  <a:cubicBezTo>
                    <a:pt x="3431" y="981"/>
                    <a:pt x="3431" y="981"/>
                    <a:pt x="3431" y="981"/>
                  </a:cubicBezTo>
                  <a:cubicBezTo>
                    <a:pt x="3055" y="981"/>
                    <a:pt x="3055" y="981"/>
                    <a:pt x="3055" y="981"/>
                  </a:cubicBezTo>
                  <a:cubicBezTo>
                    <a:pt x="3024" y="1105"/>
                    <a:pt x="3024" y="1105"/>
                    <a:pt x="3024" y="1105"/>
                  </a:cubicBezTo>
                  <a:cubicBezTo>
                    <a:pt x="2843" y="1105"/>
                    <a:pt x="2843" y="1105"/>
                    <a:pt x="2843" y="1105"/>
                  </a:cubicBezTo>
                  <a:cubicBezTo>
                    <a:pt x="2843" y="1079"/>
                    <a:pt x="2843" y="1079"/>
                    <a:pt x="2843" y="1079"/>
                  </a:cubicBezTo>
                  <a:cubicBezTo>
                    <a:pt x="2845" y="1065"/>
                    <a:pt x="2848" y="1051"/>
                    <a:pt x="2851" y="1035"/>
                  </a:cubicBezTo>
                  <a:cubicBezTo>
                    <a:pt x="2884" y="901"/>
                    <a:pt x="2972" y="769"/>
                    <a:pt x="3124" y="769"/>
                  </a:cubicBezTo>
                  <a:cubicBezTo>
                    <a:pt x="3185" y="769"/>
                    <a:pt x="3244" y="792"/>
                    <a:pt x="3236" y="875"/>
                  </a:cubicBezTo>
                  <a:cubicBezTo>
                    <a:pt x="3460" y="875"/>
                    <a:pt x="3460" y="875"/>
                    <a:pt x="3460" y="875"/>
                  </a:cubicBezTo>
                  <a:cubicBezTo>
                    <a:pt x="3469" y="836"/>
                    <a:pt x="3484" y="770"/>
                    <a:pt x="3441" y="709"/>
                  </a:cubicBezTo>
                  <a:cubicBezTo>
                    <a:pt x="3394" y="643"/>
                    <a:pt x="3298" y="616"/>
                    <a:pt x="3173" y="616"/>
                  </a:cubicBezTo>
                  <a:cubicBezTo>
                    <a:pt x="3084" y="616"/>
                    <a:pt x="2955" y="631"/>
                    <a:pt x="2843" y="704"/>
                  </a:cubicBezTo>
                  <a:cubicBezTo>
                    <a:pt x="2843" y="28"/>
                    <a:pt x="2843" y="28"/>
                    <a:pt x="2843" y="28"/>
                  </a:cubicBezTo>
                  <a:cubicBezTo>
                    <a:pt x="3588" y="28"/>
                    <a:pt x="3588" y="28"/>
                    <a:pt x="3588" y="28"/>
                  </a:cubicBezTo>
                  <a:lnTo>
                    <a:pt x="3588" y="1105"/>
                  </a:lnTo>
                  <a:close/>
                  <a:moveTo>
                    <a:pt x="3148" y="1287"/>
                  </a:moveTo>
                  <a:cubicBezTo>
                    <a:pt x="3106" y="1294"/>
                    <a:pt x="3063" y="1300"/>
                    <a:pt x="3023" y="1300"/>
                  </a:cubicBezTo>
                  <a:cubicBezTo>
                    <a:pt x="2915" y="1300"/>
                    <a:pt x="2840" y="1250"/>
                    <a:pt x="2839" y="1133"/>
                  </a:cubicBezTo>
                  <a:cubicBezTo>
                    <a:pt x="3186" y="1133"/>
                    <a:pt x="3186" y="1133"/>
                    <a:pt x="3186" y="1133"/>
                  </a:cubicBezTo>
                  <a:lnTo>
                    <a:pt x="3148" y="1287"/>
                  </a:lnTo>
                  <a:close/>
                  <a:moveTo>
                    <a:pt x="2718" y="672"/>
                  </a:moveTo>
                  <a:cubicBezTo>
                    <a:pt x="2718" y="826"/>
                    <a:pt x="2718" y="826"/>
                    <a:pt x="2718" y="826"/>
                  </a:cubicBezTo>
                  <a:cubicBezTo>
                    <a:pt x="2666" y="898"/>
                    <a:pt x="2634" y="976"/>
                    <a:pt x="2619" y="1040"/>
                  </a:cubicBezTo>
                  <a:cubicBezTo>
                    <a:pt x="2613" y="1061"/>
                    <a:pt x="2609" y="1083"/>
                    <a:pt x="2607" y="1105"/>
                  </a:cubicBezTo>
                  <a:cubicBezTo>
                    <a:pt x="2497" y="1105"/>
                    <a:pt x="2497" y="1105"/>
                    <a:pt x="2497" y="1105"/>
                  </a:cubicBezTo>
                  <a:cubicBezTo>
                    <a:pt x="2591" y="660"/>
                    <a:pt x="2591" y="660"/>
                    <a:pt x="2591" y="660"/>
                  </a:cubicBezTo>
                  <a:cubicBezTo>
                    <a:pt x="2276" y="660"/>
                    <a:pt x="2276" y="660"/>
                    <a:pt x="2276" y="660"/>
                  </a:cubicBezTo>
                  <a:cubicBezTo>
                    <a:pt x="1993" y="1105"/>
                    <a:pt x="1993" y="1105"/>
                    <a:pt x="1993" y="1105"/>
                  </a:cubicBezTo>
                  <a:cubicBezTo>
                    <a:pt x="1973" y="1105"/>
                    <a:pt x="1973" y="1105"/>
                    <a:pt x="1973" y="1105"/>
                  </a:cubicBezTo>
                  <a:cubicBezTo>
                    <a:pt x="1973" y="28"/>
                    <a:pt x="1973" y="28"/>
                    <a:pt x="1973" y="28"/>
                  </a:cubicBezTo>
                  <a:cubicBezTo>
                    <a:pt x="2718" y="28"/>
                    <a:pt x="2718" y="28"/>
                    <a:pt x="2718" y="28"/>
                  </a:cubicBezTo>
                  <a:lnTo>
                    <a:pt x="2718" y="672"/>
                  </a:lnTo>
                  <a:close/>
                  <a:moveTo>
                    <a:pt x="2302" y="1105"/>
                  </a:moveTo>
                  <a:cubicBezTo>
                    <a:pt x="2190" y="1105"/>
                    <a:pt x="2190" y="1105"/>
                    <a:pt x="2190" y="1105"/>
                  </a:cubicBezTo>
                  <a:cubicBezTo>
                    <a:pt x="2360" y="838"/>
                    <a:pt x="2360" y="838"/>
                    <a:pt x="2360" y="838"/>
                  </a:cubicBezTo>
                  <a:lnTo>
                    <a:pt x="2302" y="1105"/>
                  </a:lnTo>
                  <a:close/>
                  <a:moveTo>
                    <a:pt x="1850" y="659"/>
                  </a:moveTo>
                  <a:cubicBezTo>
                    <a:pt x="1663" y="659"/>
                    <a:pt x="1663" y="659"/>
                    <a:pt x="1663" y="659"/>
                  </a:cubicBezTo>
                  <a:cubicBezTo>
                    <a:pt x="1535" y="1105"/>
                    <a:pt x="1535" y="1105"/>
                    <a:pt x="1535" y="1105"/>
                  </a:cubicBezTo>
                  <a:cubicBezTo>
                    <a:pt x="1337" y="1105"/>
                    <a:pt x="1337" y="1105"/>
                    <a:pt x="1337" y="1105"/>
                  </a:cubicBezTo>
                  <a:cubicBezTo>
                    <a:pt x="1438" y="1068"/>
                    <a:pt x="1499" y="996"/>
                    <a:pt x="1518" y="890"/>
                  </a:cubicBezTo>
                  <a:cubicBezTo>
                    <a:pt x="1534" y="809"/>
                    <a:pt x="1527" y="755"/>
                    <a:pt x="1493" y="714"/>
                  </a:cubicBezTo>
                  <a:cubicBezTo>
                    <a:pt x="1443" y="654"/>
                    <a:pt x="1342" y="659"/>
                    <a:pt x="1253" y="659"/>
                  </a:cubicBezTo>
                  <a:cubicBezTo>
                    <a:pt x="1237" y="659"/>
                    <a:pt x="1105" y="659"/>
                    <a:pt x="1105" y="659"/>
                  </a:cubicBezTo>
                  <a:cubicBezTo>
                    <a:pt x="1105" y="28"/>
                    <a:pt x="1105" y="28"/>
                    <a:pt x="1105" y="28"/>
                  </a:cubicBezTo>
                  <a:cubicBezTo>
                    <a:pt x="1850" y="28"/>
                    <a:pt x="1850" y="28"/>
                    <a:pt x="1850" y="28"/>
                  </a:cubicBezTo>
                  <a:lnTo>
                    <a:pt x="1850" y="659"/>
                  </a:lnTo>
                  <a:close/>
                  <a:moveTo>
                    <a:pt x="1730" y="1105"/>
                  </a:moveTo>
                  <a:cubicBezTo>
                    <a:pt x="1809" y="826"/>
                    <a:pt x="1809" y="826"/>
                    <a:pt x="1809" y="826"/>
                  </a:cubicBezTo>
                  <a:cubicBezTo>
                    <a:pt x="1812" y="1105"/>
                    <a:pt x="1812" y="1105"/>
                    <a:pt x="1812" y="1105"/>
                  </a:cubicBezTo>
                  <a:lnTo>
                    <a:pt x="1730" y="1105"/>
                  </a:lnTo>
                  <a:close/>
                  <a:moveTo>
                    <a:pt x="1188" y="999"/>
                  </a:moveTo>
                  <a:cubicBezTo>
                    <a:pt x="1187" y="999"/>
                    <a:pt x="1187" y="999"/>
                    <a:pt x="1187" y="999"/>
                  </a:cubicBezTo>
                  <a:cubicBezTo>
                    <a:pt x="1180" y="999"/>
                    <a:pt x="1173" y="1000"/>
                    <a:pt x="1165" y="1000"/>
                  </a:cubicBezTo>
                  <a:cubicBezTo>
                    <a:pt x="1154" y="1000"/>
                    <a:pt x="1145" y="1000"/>
                    <a:pt x="1137" y="1000"/>
                  </a:cubicBezTo>
                  <a:cubicBezTo>
                    <a:pt x="1089" y="1000"/>
                    <a:pt x="1089" y="1000"/>
                    <a:pt x="1089" y="1000"/>
                  </a:cubicBezTo>
                  <a:cubicBezTo>
                    <a:pt x="1111" y="918"/>
                    <a:pt x="1111" y="918"/>
                    <a:pt x="1111" y="918"/>
                  </a:cubicBezTo>
                  <a:cubicBezTo>
                    <a:pt x="1122" y="878"/>
                    <a:pt x="1122" y="878"/>
                    <a:pt x="1122" y="878"/>
                  </a:cubicBezTo>
                  <a:cubicBezTo>
                    <a:pt x="1147" y="783"/>
                    <a:pt x="1147" y="783"/>
                    <a:pt x="1147" y="783"/>
                  </a:cubicBezTo>
                  <a:cubicBezTo>
                    <a:pt x="1158" y="783"/>
                    <a:pt x="1169" y="782"/>
                    <a:pt x="1179" y="782"/>
                  </a:cubicBezTo>
                  <a:cubicBezTo>
                    <a:pt x="1216" y="782"/>
                    <a:pt x="1216" y="782"/>
                    <a:pt x="1216" y="782"/>
                  </a:cubicBezTo>
                  <a:cubicBezTo>
                    <a:pt x="1279" y="782"/>
                    <a:pt x="1319" y="786"/>
                    <a:pt x="1334" y="806"/>
                  </a:cubicBezTo>
                  <a:cubicBezTo>
                    <a:pt x="1345" y="822"/>
                    <a:pt x="1343" y="848"/>
                    <a:pt x="1330" y="888"/>
                  </a:cubicBezTo>
                  <a:cubicBezTo>
                    <a:pt x="1308" y="957"/>
                    <a:pt x="1279" y="992"/>
                    <a:pt x="1188" y="999"/>
                  </a:cubicBezTo>
                  <a:moveTo>
                    <a:pt x="980" y="699"/>
                  </a:moveTo>
                  <a:cubicBezTo>
                    <a:pt x="969" y="737"/>
                    <a:pt x="969" y="737"/>
                    <a:pt x="969" y="737"/>
                  </a:cubicBezTo>
                  <a:cubicBezTo>
                    <a:pt x="862" y="1092"/>
                    <a:pt x="862" y="1092"/>
                    <a:pt x="862" y="1092"/>
                  </a:cubicBezTo>
                  <a:cubicBezTo>
                    <a:pt x="858" y="1105"/>
                    <a:pt x="858" y="1105"/>
                    <a:pt x="858" y="1105"/>
                  </a:cubicBezTo>
                  <a:cubicBezTo>
                    <a:pt x="507" y="1105"/>
                    <a:pt x="507" y="1105"/>
                    <a:pt x="507" y="1105"/>
                  </a:cubicBezTo>
                  <a:cubicBezTo>
                    <a:pt x="479" y="1047"/>
                    <a:pt x="479" y="1047"/>
                    <a:pt x="479" y="1047"/>
                  </a:cubicBezTo>
                  <a:cubicBezTo>
                    <a:pt x="858" y="660"/>
                    <a:pt x="858" y="660"/>
                    <a:pt x="858" y="660"/>
                  </a:cubicBezTo>
                  <a:cubicBezTo>
                    <a:pt x="615" y="660"/>
                    <a:pt x="615" y="660"/>
                    <a:pt x="615" y="660"/>
                  </a:cubicBezTo>
                  <a:cubicBezTo>
                    <a:pt x="319" y="979"/>
                    <a:pt x="319" y="979"/>
                    <a:pt x="319" y="979"/>
                  </a:cubicBezTo>
                  <a:cubicBezTo>
                    <a:pt x="415" y="660"/>
                    <a:pt x="415" y="660"/>
                    <a:pt x="415" y="660"/>
                  </a:cubicBezTo>
                  <a:cubicBezTo>
                    <a:pt x="235" y="660"/>
                    <a:pt x="235" y="660"/>
                    <a:pt x="235" y="660"/>
                  </a:cubicBezTo>
                  <a:cubicBezTo>
                    <a:pt x="235" y="28"/>
                    <a:pt x="235" y="28"/>
                    <a:pt x="235" y="28"/>
                  </a:cubicBezTo>
                  <a:cubicBezTo>
                    <a:pt x="980" y="28"/>
                    <a:pt x="980" y="28"/>
                    <a:pt x="980" y="28"/>
                  </a:cubicBezTo>
                  <a:lnTo>
                    <a:pt x="980" y="699"/>
                  </a:lnTo>
                  <a:close/>
                  <a:moveTo>
                    <a:pt x="281" y="1105"/>
                  </a:moveTo>
                  <a:cubicBezTo>
                    <a:pt x="282" y="1101"/>
                    <a:pt x="282" y="1101"/>
                    <a:pt x="282" y="1101"/>
                  </a:cubicBezTo>
                  <a:cubicBezTo>
                    <a:pt x="285" y="1105"/>
                    <a:pt x="285" y="1105"/>
                    <a:pt x="285" y="1105"/>
                  </a:cubicBezTo>
                  <a:lnTo>
                    <a:pt x="281" y="1105"/>
                  </a:lnTo>
                  <a:close/>
                  <a:moveTo>
                    <a:pt x="2814" y="0"/>
                  </a:moveTo>
                  <a:cubicBezTo>
                    <a:pt x="2814" y="724"/>
                    <a:pt x="2814" y="724"/>
                    <a:pt x="2814" y="724"/>
                  </a:cubicBezTo>
                  <a:cubicBezTo>
                    <a:pt x="2789" y="744"/>
                    <a:pt x="2767" y="765"/>
                    <a:pt x="2747" y="788"/>
                  </a:cubicBezTo>
                  <a:cubicBezTo>
                    <a:pt x="2747" y="0"/>
                    <a:pt x="2747" y="0"/>
                    <a:pt x="2747" y="0"/>
                  </a:cubicBezTo>
                  <a:cubicBezTo>
                    <a:pt x="1945" y="0"/>
                    <a:pt x="1945" y="0"/>
                    <a:pt x="1945" y="0"/>
                  </a:cubicBezTo>
                  <a:cubicBezTo>
                    <a:pt x="1945" y="659"/>
                    <a:pt x="1945" y="659"/>
                    <a:pt x="1945" y="659"/>
                  </a:cubicBezTo>
                  <a:cubicBezTo>
                    <a:pt x="1878" y="659"/>
                    <a:pt x="1878" y="659"/>
                    <a:pt x="1878" y="659"/>
                  </a:cubicBezTo>
                  <a:cubicBezTo>
                    <a:pt x="1878" y="0"/>
                    <a:pt x="1878" y="0"/>
                    <a:pt x="1878" y="0"/>
                  </a:cubicBezTo>
                  <a:cubicBezTo>
                    <a:pt x="1076" y="0"/>
                    <a:pt x="1076" y="0"/>
                    <a:pt x="1076" y="0"/>
                  </a:cubicBezTo>
                  <a:cubicBezTo>
                    <a:pt x="1076" y="660"/>
                    <a:pt x="1076" y="660"/>
                    <a:pt x="1076" y="660"/>
                  </a:cubicBezTo>
                  <a:cubicBezTo>
                    <a:pt x="1009" y="660"/>
                    <a:pt x="1009" y="660"/>
                    <a:pt x="1009" y="660"/>
                  </a:cubicBezTo>
                  <a:cubicBezTo>
                    <a:pt x="1009" y="0"/>
                    <a:pt x="1009" y="0"/>
                    <a:pt x="1009" y="0"/>
                  </a:cubicBezTo>
                  <a:cubicBezTo>
                    <a:pt x="207" y="0"/>
                    <a:pt x="207" y="0"/>
                    <a:pt x="207" y="0"/>
                  </a:cubicBezTo>
                  <a:cubicBezTo>
                    <a:pt x="207" y="753"/>
                    <a:pt x="207" y="753"/>
                    <a:pt x="207" y="753"/>
                  </a:cubicBezTo>
                  <a:cubicBezTo>
                    <a:pt x="2" y="1435"/>
                    <a:pt x="2" y="1435"/>
                    <a:pt x="2" y="1435"/>
                  </a:cubicBezTo>
                  <a:cubicBezTo>
                    <a:pt x="182" y="1435"/>
                    <a:pt x="182" y="1435"/>
                    <a:pt x="182" y="1435"/>
                  </a:cubicBezTo>
                  <a:cubicBezTo>
                    <a:pt x="273" y="1133"/>
                    <a:pt x="273" y="1133"/>
                    <a:pt x="273" y="1133"/>
                  </a:cubicBezTo>
                  <a:cubicBezTo>
                    <a:pt x="299" y="1133"/>
                    <a:pt x="299" y="1133"/>
                    <a:pt x="299" y="1133"/>
                  </a:cubicBezTo>
                  <a:cubicBezTo>
                    <a:pt x="448" y="1435"/>
                    <a:pt x="448" y="1435"/>
                    <a:pt x="448" y="1435"/>
                  </a:cubicBezTo>
                  <a:cubicBezTo>
                    <a:pt x="665" y="1435"/>
                    <a:pt x="665" y="1435"/>
                    <a:pt x="665" y="1435"/>
                  </a:cubicBezTo>
                  <a:cubicBezTo>
                    <a:pt x="520" y="1133"/>
                    <a:pt x="520" y="1133"/>
                    <a:pt x="520" y="1133"/>
                  </a:cubicBezTo>
                  <a:cubicBezTo>
                    <a:pt x="849" y="1133"/>
                    <a:pt x="849" y="1133"/>
                    <a:pt x="849" y="1133"/>
                  </a:cubicBezTo>
                  <a:cubicBezTo>
                    <a:pt x="758" y="1435"/>
                    <a:pt x="758" y="1435"/>
                    <a:pt x="758" y="1435"/>
                  </a:cubicBezTo>
                  <a:cubicBezTo>
                    <a:pt x="955" y="1435"/>
                    <a:pt x="955" y="1435"/>
                    <a:pt x="955" y="1435"/>
                  </a:cubicBezTo>
                  <a:cubicBezTo>
                    <a:pt x="1045" y="1134"/>
                    <a:pt x="1045" y="1134"/>
                    <a:pt x="1045" y="1134"/>
                  </a:cubicBezTo>
                  <a:cubicBezTo>
                    <a:pt x="1088" y="1134"/>
                    <a:pt x="1088" y="1134"/>
                    <a:pt x="1088" y="1134"/>
                  </a:cubicBezTo>
                  <a:cubicBezTo>
                    <a:pt x="1088" y="1133"/>
                    <a:pt x="1088" y="1133"/>
                    <a:pt x="1088" y="1133"/>
                  </a:cubicBezTo>
                  <a:cubicBezTo>
                    <a:pt x="1150" y="1133"/>
                    <a:pt x="1150" y="1133"/>
                    <a:pt x="1150" y="1133"/>
                  </a:cubicBezTo>
                  <a:cubicBezTo>
                    <a:pt x="1155" y="1133"/>
                    <a:pt x="1155" y="1133"/>
                    <a:pt x="1155" y="1133"/>
                  </a:cubicBezTo>
                  <a:cubicBezTo>
                    <a:pt x="1527" y="1133"/>
                    <a:pt x="1527" y="1133"/>
                    <a:pt x="1527" y="1133"/>
                  </a:cubicBezTo>
                  <a:cubicBezTo>
                    <a:pt x="1440" y="1434"/>
                    <a:pt x="1440" y="1434"/>
                    <a:pt x="1440" y="1434"/>
                  </a:cubicBezTo>
                  <a:cubicBezTo>
                    <a:pt x="1638" y="1434"/>
                    <a:pt x="1638" y="1434"/>
                    <a:pt x="1638" y="1434"/>
                  </a:cubicBezTo>
                  <a:cubicBezTo>
                    <a:pt x="1722" y="1133"/>
                    <a:pt x="1722" y="1133"/>
                    <a:pt x="1722" y="1133"/>
                  </a:cubicBezTo>
                  <a:cubicBezTo>
                    <a:pt x="1812" y="1133"/>
                    <a:pt x="1812" y="1133"/>
                    <a:pt x="1812" y="1133"/>
                  </a:cubicBezTo>
                  <a:cubicBezTo>
                    <a:pt x="1814" y="1434"/>
                    <a:pt x="1814" y="1434"/>
                    <a:pt x="1814" y="1434"/>
                  </a:cubicBezTo>
                  <a:cubicBezTo>
                    <a:pt x="1980" y="1434"/>
                    <a:pt x="1980" y="1434"/>
                    <a:pt x="1980" y="1434"/>
                  </a:cubicBezTo>
                  <a:cubicBezTo>
                    <a:pt x="2171" y="1133"/>
                    <a:pt x="2171" y="1133"/>
                    <a:pt x="2171" y="1133"/>
                  </a:cubicBezTo>
                  <a:cubicBezTo>
                    <a:pt x="2296" y="1133"/>
                    <a:pt x="2296" y="1133"/>
                    <a:pt x="2296" y="1133"/>
                  </a:cubicBezTo>
                  <a:cubicBezTo>
                    <a:pt x="2232" y="1434"/>
                    <a:pt x="2232" y="1434"/>
                    <a:pt x="2232" y="1434"/>
                  </a:cubicBezTo>
                  <a:cubicBezTo>
                    <a:pt x="2427" y="1434"/>
                    <a:pt x="2427" y="1434"/>
                    <a:pt x="2427" y="1434"/>
                  </a:cubicBezTo>
                  <a:cubicBezTo>
                    <a:pt x="2491" y="1133"/>
                    <a:pt x="2491" y="1133"/>
                    <a:pt x="2491" y="1133"/>
                  </a:cubicBezTo>
                  <a:cubicBezTo>
                    <a:pt x="2604" y="1133"/>
                    <a:pt x="2604" y="1133"/>
                    <a:pt x="2604" y="1133"/>
                  </a:cubicBezTo>
                  <a:cubicBezTo>
                    <a:pt x="2599" y="1226"/>
                    <a:pt x="2623" y="1311"/>
                    <a:pt x="2685" y="1368"/>
                  </a:cubicBezTo>
                  <a:cubicBezTo>
                    <a:pt x="2761" y="1438"/>
                    <a:pt x="2877" y="1451"/>
                    <a:pt x="2963" y="1451"/>
                  </a:cubicBezTo>
                  <a:cubicBezTo>
                    <a:pt x="3081" y="1451"/>
                    <a:pt x="3203" y="1434"/>
                    <a:pt x="3326" y="1407"/>
                  </a:cubicBezTo>
                  <a:cubicBezTo>
                    <a:pt x="3394" y="1133"/>
                    <a:pt x="3394" y="1133"/>
                    <a:pt x="3394" y="1133"/>
                  </a:cubicBezTo>
                  <a:cubicBezTo>
                    <a:pt x="3617" y="1133"/>
                    <a:pt x="3617" y="1133"/>
                    <a:pt x="3617" y="1133"/>
                  </a:cubicBezTo>
                  <a:cubicBezTo>
                    <a:pt x="3617" y="0"/>
                    <a:pt x="3617" y="0"/>
                    <a:pt x="3617" y="0"/>
                  </a:cubicBezTo>
                  <a:lnTo>
                    <a:pt x="2814" y="0"/>
                  </a:lnTo>
                  <a:close/>
                  <a:moveTo>
                    <a:pt x="351" y="1894"/>
                  </a:moveTo>
                  <a:cubicBezTo>
                    <a:pt x="321" y="2038"/>
                    <a:pt x="321" y="2038"/>
                    <a:pt x="321" y="2038"/>
                  </a:cubicBezTo>
                  <a:cubicBezTo>
                    <a:pt x="316" y="2060"/>
                    <a:pt x="309" y="2092"/>
                    <a:pt x="348" y="2092"/>
                  </a:cubicBezTo>
                  <a:cubicBezTo>
                    <a:pt x="393" y="2092"/>
                    <a:pt x="400" y="2058"/>
                    <a:pt x="409" y="2016"/>
                  </a:cubicBezTo>
                  <a:cubicBezTo>
                    <a:pt x="435" y="1894"/>
                    <a:pt x="435" y="1894"/>
                    <a:pt x="435" y="1894"/>
                  </a:cubicBezTo>
                  <a:cubicBezTo>
                    <a:pt x="508" y="1894"/>
                    <a:pt x="508" y="1894"/>
                    <a:pt x="508" y="1894"/>
                  </a:cubicBezTo>
                  <a:cubicBezTo>
                    <a:pt x="474" y="2053"/>
                    <a:pt x="474" y="2053"/>
                    <a:pt x="474" y="2053"/>
                  </a:cubicBezTo>
                  <a:cubicBezTo>
                    <a:pt x="464" y="2106"/>
                    <a:pt x="463" y="2112"/>
                    <a:pt x="462" y="2118"/>
                  </a:cubicBezTo>
                  <a:cubicBezTo>
                    <a:pt x="461" y="2125"/>
                    <a:pt x="460" y="2130"/>
                    <a:pt x="460" y="2136"/>
                  </a:cubicBezTo>
                  <a:cubicBezTo>
                    <a:pt x="391" y="2136"/>
                    <a:pt x="391" y="2136"/>
                    <a:pt x="391" y="2136"/>
                  </a:cubicBezTo>
                  <a:cubicBezTo>
                    <a:pt x="395" y="2104"/>
                    <a:pt x="395" y="2104"/>
                    <a:pt x="395" y="2104"/>
                  </a:cubicBezTo>
                  <a:cubicBezTo>
                    <a:pt x="386" y="2115"/>
                    <a:pt x="362" y="2143"/>
                    <a:pt x="315" y="2143"/>
                  </a:cubicBezTo>
                  <a:cubicBezTo>
                    <a:pt x="283" y="2143"/>
                    <a:pt x="259" y="2128"/>
                    <a:pt x="250" y="2110"/>
                  </a:cubicBezTo>
                  <a:cubicBezTo>
                    <a:pt x="238" y="2090"/>
                    <a:pt x="245" y="2056"/>
                    <a:pt x="248" y="2045"/>
                  </a:cubicBezTo>
                  <a:cubicBezTo>
                    <a:pt x="279" y="1894"/>
                    <a:pt x="279" y="1894"/>
                    <a:pt x="279" y="1894"/>
                  </a:cubicBezTo>
                  <a:lnTo>
                    <a:pt x="351" y="1894"/>
                  </a:lnTo>
                  <a:close/>
                  <a:moveTo>
                    <a:pt x="812" y="1942"/>
                  </a:moveTo>
                  <a:cubicBezTo>
                    <a:pt x="870" y="1942"/>
                    <a:pt x="870" y="1942"/>
                    <a:pt x="870" y="1942"/>
                  </a:cubicBezTo>
                  <a:cubicBezTo>
                    <a:pt x="880" y="1895"/>
                    <a:pt x="880" y="1895"/>
                    <a:pt x="880" y="1895"/>
                  </a:cubicBezTo>
                  <a:cubicBezTo>
                    <a:pt x="822" y="1895"/>
                    <a:pt x="822" y="1895"/>
                    <a:pt x="822" y="1895"/>
                  </a:cubicBezTo>
                  <a:cubicBezTo>
                    <a:pt x="838" y="1822"/>
                    <a:pt x="838" y="1822"/>
                    <a:pt x="838" y="1822"/>
                  </a:cubicBezTo>
                  <a:cubicBezTo>
                    <a:pt x="762" y="1848"/>
                    <a:pt x="762" y="1848"/>
                    <a:pt x="762" y="1848"/>
                  </a:cubicBezTo>
                  <a:cubicBezTo>
                    <a:pt x="752" y="1895"/>
                    <a:pt x="752" y="1895"/>
                    <a:pt x="752" y="1895"/>
                  </a:cubicBezTo>
                  <a:cubicBezTo>
                    <a:pt x="654" y="1895"/>
                    <a:pt x="654" y="1895"/>
                    <a:pt x="654" y="1895"/>
                  </a:cubicBezTo>
                  <a:cubicBezTo>
                    <a:pt x="670" y="1822"/>
                    <a:pt x="670" y="1822"/>
                    <a:pt x="670" y="1822"/>
                  </a:cubicBezTo>
                  <a:cubicBezTo>
                    <a:pt x="594" y="1848"/>
                    <a:pt x="594" y="1848"/>
                    <a:pt x="594" y="1848"/>
                  </a:cubicBezTo>
                  <a:cubicBezTo>
                    <a:pt x="584" y="1895"/>
                    <a:pt x="584" y="1895"/>
                    <a:pt x="584" y="1895"/>
                  </a:cubicBezTo>
                  <a:cubicBezTo>
                    <a:pt x="537" y="1895"/>
                    <a:pt x="537" y="1895"/>
                    <a:pt x="537" y="1895"/>
                  </a:cubicBezTo>
                  <a:cubicBezTo>
                    <a:pt x="527" y="1942"/>
                    <a:pt x="527" y="1942"/>
                    <a:pt x="527" y="1942"/>
                  </a:cubicBezTo>
                  <a:cubicBezTo>
                    <a:pt x="574" y="1942"/>
                    <a:pt x="574" y="1942"/>
                    <a:pt x="574" y="1942"/>
                  </a:cubicBezTo>
                  <a:cubicBezTo>
                    <a:pt x="545" y="2075"/>
                    <a:pt x="545" y="2075"/>
                    <a:pt x="545" y="2075"/>
                  </a:cubicBezTo>
                  <a:cubicBezTo>
                    <a:pt x="541" y="2095"/>
                    <a:pt x="531" y="2141"/>
                    <a:pt x="603" y="2141"/>
                  </a:cubicBezTo>
                  <a:cubicBezTo>
                    <a:pt x="615" y="2141"/>
                    <a:pt x="636" y="2139"/>
                    <a:pt x="660" y="2133"/>
                  </a:cubicBezTo>
                  <a:cubicBezTo>
                    <a:pt x="670" y="2086"/>
                    <a:pt x="670" y="2086"/>
                    <a:pt x="670" y="2086"/>
                  </a:cubicBezTo>
                  <a:cubicBezTo>
                    <a:pt x="661" y="2087"/>
                    <a:pt x="656" y="2088"/>
                    <a:pt x="645" y="2088"/>
                  </a:cubicBezTo>
                  <a:cubicBezTo>
                    <a:pt x="614" y="2088"/>
                    <a:pt x="617" y="2074"/>
                    <a:pt x="621" y="2052"/>
                  </a:cubicBezTo>
                  <a:cubicBezTo>
                    <a:pt x="645" y="1942"/>
                    <a:pt x="645" y="1942"/>
                    <a:pt x="645" y="1942"/>
                  </a:cubicBezTo>
                  <a:cubicBezTo>
                    <a:pt x="741" y="1942"/>
                    <a:pt x="741" y="1942"/>
                    <a:pt x="741" y="1942"/>
                  </a:cubicBezTo>
                  <a:cubicBezTo>
                    <a:pt x="713" y="2075"/>
                    <a:pt x="713" y="2075"/>
                    <a:pt x="713" y="2075"/>
                  </a:cubicBezTo>
                  <a:cubicBezTo>
                    <a:pt x="709" y="2095"/>
                    <a:pt x="699" y="2141"/>
                    <a:pt x="771" y="2141"/>
                  </a:cubicBezTo>
                  <a:cubicBezTo>
                    <a:pt x="782" y="2141"/>
                    <a:pt x="804" y="2139"/>
                    <a:pt x="828" y="2133"/>
                  </a:cubicBezTo>
                  <a:cubicBezTo>
                    <a:pt x="838" y="2086"/>
                    <a:pt x="838" y="2086"/>
                    <a:pt x="838" y="2086"/>
                  </a:cubicBezTo>
                  <a:cubicBezTo>
                    <a:pt x="829" y="2087"/>
                    <a:pt x="824" y="2088"/>
                    <a:pt x="813" y="2088"/>
                  </a:cubicBezTo>
                  <a:cubicBezTo>
                    <a:pt x="781" y="2088"/>
                    <a:pt x="785" y="2074"/>
                    <a:pt x="788" y="2052"/>
                  </a:cubicBezTo>
                  <a:lnTo>
                    <a:pt x="812" y="1942"/>
                  </a:lnTo>
                  <a:close/>
                  <a:moveTo>
                    <a:pt x="916" y="1893"/>
                  </a:moveTo>
                  <a:cubicBezTo>
                    <a:pt x="987" y="1893"/>
                    <a:pt x="987" y="1893"/>
                    <a:pt x="987" y="1893"/>
                  </a:cubicBezTo>
                  <a:cubicBezTo>
                    <a:pt x="935" y="2136"/>
                    <a:pt x="935" y="2136"/>
                    <a:pt x="935" y="2136"/>
                  </a:cubicBezTo>
                  <a:cubicBezTo>
                    <a:pt x="864" y="2136"/>
                    <a:pt x="864" y="2136"/>
                    <a:pt x="864" y="2136"/>
                  </a:cubicBezTo>
                  <a:lnTo>
                    <a:pt x="916" y="1893"/>
                  </a:lnTo>
                  <a:close/>
                  <a:moveTo>
                    <a:pt x="935" y="1790"/>
                  </a:moveTo>
                  <a:cubicBezTo>
                    <a:pt x="1011" y="1790"/>
                    <a:pt x="1011" y="1790"/>
                    <a:pt x="1011" y="1790"/>
                  </a:cubicBezTo>
                  <a:cubicBezTo>
                    <a:pt x="998" y="1851"/>
                    <a:pt x="998" y="1851"/>
                    <a:pt x="998" y="1851"/>
                  </a:cubicBezTo>
                  <a:cubicBezTo>
                    <a:pt x="922" y="1851"/>
                    <a:pt x="922" y="1851"/>
                    <a:pt x="922" y="1851"/>
                  </a:cubicBezTo>
                  <a:lnTo>
                    <a:pt x="935" y="1790"/>
                  </a:lnTo>
                  <a:close/>
                  <a:moveTo>
                    <a:pt x="1034" y="1937"/>
                  </a:moveTo>
                  <a:cubicBezTo>
                    <a:pt x="1034" y="1936"/>
                    <a:pt x="1040" y="1909"/>
                    <a:pt x="1042" y="1893"/>
                  </a:cubicBezTo>
                  <a:cubicBezTo>
                    <a:pt x="1110" y="1893"/>
                    <a:pt x="1110" y="1893"/>
                    <a:pt x="1110" y="1893"/>
                  </a:cubicBezTo>
                  <a:cubicBezTo>
                    <a:pt x="1104" y="1929"/>
                    <a:pt x="1104" y="1929"/>
                    <a:pt x="1104" y="1929"/>
                  </a:cubicBezTo>
                  <a:cubicBezTo>
                    <a:pt x="1113" y="1918"/>
                    <a:pt x="1139" y="1887"/>
                    <a:pt x="1192" y="1887"/>
                  </a:cubicBezTo>
                  <a:cubicBezTo>
                    <a:pt x="1239" y="1887"/>
                    <a:pt x="1254" y="1916"/>
                    <a:pt x="1256" y="1933"/>
                  </a:cubicBezTo>
                  <a:cubicBezTo>
                    <a:pt x="1259" y="1948"/>
                    <a:pt x="1257" y="1960"/>
                    <a:pt x="1248" y="2005"/>
                  </a:cubicBezTo>
                  <a:cubicBezTo>
                    <a:pt x="1220" y="2136"/>
                    <a:pt x="1220" y="2136"/>
                    <a:pt x="1220" y="2136"/>
                  </a:cubicBezTo>
                  <a:cubicBezTo>
                    <a:pt x="1147" y="2136"/>
                    <a:pt x="1147" y="2136"/>
                    <a:pt x="1147" y="2136"/>
                  </a:cubicBezTo>
                  <a:cubicBezTo>
                    <a:pt x="1179" y="1985"/>
                    <a:pt x="1179" y="1985"/>
                    <a:pt x="1179" y="1985"/>
                  </a:cubicBezTo>
                  <a:cubicBezTo>
                    <a:pt x="1181" y="1975"/>
                    <a:pt x="1183" y="1967"/>
                    <a:pt x="1181" y="1959"/>
                  </a:cubicBezTo>
                  <a:cubicBezTo>
                    <a:pt x="1178" y="1949"/>
                    <a:pt x="1169" y="1938"/>
                    <a:pt x="1151" y="1938"/>
                  </a:cubicBezTo>
                  <a:cubicBezTo>
                    <a:pt x="1136" y="1938"/>
                    <a:pt x="1120" y="1946"/>
                    <a:pt x="1110" y="1957"/>
                  </a:cubicBezTo>
                  <a:cubicBezTo>
                    <a:pt x="1104" y="1963"/>
                    <a:pt x="1097" y="1975"/>
                    <a:pt x="1093" y="1994"/>
                  </a:cubicBezTo>
                  <a:cubicBezTo>
                    <a:pt x="1063" y="2136"/>
                    <a:pt x="1063" y="2136"/>
                    <a:pt x="1063" y="2136"/>
                  </a:cubicBezTo>
                  <a:cubicBezTo>
                    <a:pt x="992" y="2136"/>
                    <a:pt x="992" y="2136"/>
                    <a:pt x="992" y="2136"/>
                  </a:cubicBezTo>
                  <a:lnTo>
                    <a:pt x="1034" y="1937"/>
                  </a:lnTo>
                  <a:close/>
                  <a:moveTo>
                    <a:pt x="1558" y="1895"/>
                  </a:moveTo>
                  <a:cubicBezTo>
                    <a:pt x="1552" y="1914"/>
                    <a:pt x="1547" y="1930"/>
                    <a:pt x="1542" y="1955"/>
                  </a:cubicBezTo>
                  <a:cubicBezTo>
                    <a:pt x="1504" y="2134"/>
                    <a:pt x="1504" y="2134"/>
                    <a:pt x="1504" y="2134"/>
                  </a:cubicBezTo>
                  <a:cubicBezTo>
                    <a:pt x="1486" y="2223"/>
                    <a:pt x="1409" y="2232"/>
                    <a:pt x="1363" y="2232"/>
                  </a:cubicBezTo>
                  <a:cubicBezTo>
                    <a:pt x="1328" y="2232"/>
                    <a:pt x="1261" y="2228"/>
                    <a:pt x="1272" y="2154"/>
                  </a:cubicBezTo>
                  <a:cubicBezTo>
                    <a:pt x="1340" y="2154"/>
                    <a:pt x="1340" y="2154"/>
                    <a:pt x="1340" y="2154"/>
                  </a:cubicBezTo>
                  <a:cubicBezTo>
                    <a:pt x="1340" y="2158"/>
                    <a:pt x="1339" y="2166"/>
                    <a:pt x="1344" y="2174"/>
                  </a:cubicBezTo>
                  <a:cubicBezTo>
                    <a:pt x="1348" y="2181"/>
                    <a:pt x="1357" y="2188"/>
                    <a:pt x="1375" y="2188"/>
                  </a:cubicBezTo>
                  <a:cubicBezTo>
                    <a:pt x="1397" y="2188"/>
                    <a:pt x="1417" y="2178"/>
                    <a:pt x="1427" y="2156"/>
                  </a:cubicBezTo>
                  <a:cubicBezTo>
                    <a:pt x="1432" y="2144"/>
                    <a:pt x="1434" y="2135"/>
                    <a:pt x="1442" y="2099"/>
                  </a:cubicBezTo>
                  <a:cubicBezTo>
                    <a:pt x="1413" y="2128"/>
                    <a:pt x="1387" y="2132"/>
                    <a:pt x="1370" y="2132"/>
                  </a:cubicBezTo>
                  <a:cubicBezTo>
                    <a:pt x="1300" y="2132"/>
                    <a:pt x="1280" y="2071"/>
                    <a:pt x="1293" y="2012"/>
                  </a:cubicBezTo>
                  <a:cubicBezTo>
                    <a:pt x="1306" y="1951"/>
                    <a:pt x="1352" y="1892"/>
                    <a:pt x="1422" y="1892"/>
                  </a:cubicBezTo>
                  <a:cubicBezTo>
                    <a:pt x="1466" y="1892"/>
                    <a:pt x="1477" y="1916"/>
                    <a:pt x="1482" y="1927"/>
                  </a:cubicBezTo>
                  <a:cubicBezTo>
                    <a:pt x="1492" y="1895"/>
                    <a:pt x="1492" y="1895"/>
                    <a:pt x="1492" y="1895"/>
                  </a:cubicBezTo>
                  <a:lnTo>
                    <a:pt x="1558" y="1895"/>
                  </a:lnTo>
                  <a:close/>
                  <a:moveTo>
                    <a:pt x="1397" y="2083"/>
                  </a:moveTo>
                  <a:cubicBezTo>
                    <a:pt x="1447" y="2083"/>
                    <a:pt x="1459" y="2025"/>
                    <a:pt x="1461" y="2014"/>
                  </a:cubicBezTo>
                  <a:cubicBezTo>
                    <a:pt x="1467" y="1986"/>
                    <a:pt x="1472" y="1940"/>
                    <a:pt x="1428" y="1940"/>
                  </a:cubicBezTo>
                  <a:cubicBezTo>
                    <a:pt x="1401" y="1940"/>
                    <a:pt x="1375" y="1960"/>
                    <a:pt x="1364" y="2012"/>
                  </a:cubicBezTo>
                  <a:cubicBezTo>
                    <a:pt x="1362" y="2025"/>
                    <a:pt x="1349" y="2083"/>
                    <a:pt x="1397" y="2083"/>
                  </a:cubicBezTo>
                  <a:moveTo>
                    <a:pt x="1842" y="2133"/>
                  </a:moveTo>
                  <a:cubicBezTo>
                    <a:pt x="1818" y="2139"/>
                    <a:pt x="1797" y="2141"/>
                    <a:pt x="1786" y="2141"/>
                  </a:cubicBezTo>
                  <a:cubicBezTo>
                    <a:pt x="1714" y="2141"/>
                    <a:pt x="1723" y="2095"/>
                    <a:pt x="1728" y="2075"/>
                  </a:cubicBezTo>
                  <a:cubicBezTo>
                    <a:pt x="1756" y="1942"/>
                    <a:pt x="1756" y="1942"/>
                    <a:pt x="1756" y="1942"/>
                  </a:cubicBezTo>
                  <a:cubicBezTo>
                    <a:pt x="1710" y="1942"/>
                    <a:pt x="1710" y="1942"/>
                    <a:pt x="1710" y="1942"/>
                  </a:cubicBezTo>
                  <a:cubicBezTo>
                    <a:pt x="1719" y="1895"/>
                    <a:pt x="1719" y="1895"/>
                    <a:pt x="1719" y="1895"/>
                  </a:cubicBezTo>
                  <a:cubicBezTo>
                    <a:pt x="1766" y="1895"/>
                    <a:pt x="1766" y="1895"/>
                    <a:pt x="1766" y="1895"/>
                  </a:cubicBezTo>
                  <a:cubicBezTo>
                    <a:pt x="1776" y="1848"/>
                    <a:pt x="1776" y="1848"/>
                    <a:pt x="1776" y="1848"/>
                  </a:cubicBezTo>
                  <a:cubicBezTo>
                    <a:pt x="1852" y="1822"/>
                    <a:pt x="1852" y="1822"/>
                    <a:pt x="1852" y="1822"/>
                  </a:cubicBezTo>
                  <a:cubicBezTo>
                    <a:pt x="1837" y="1895"/>
                    <a:pt x="1837" y="1895"/>
                    <a:pt x="1837" y="1895"/>
                  </a:cubicBezTo>
                  <a:cubicBezTo>
                    <a:pt x="1895" y="1895"/>
                    <a:pt x="1895" y="1895"/>
                    <a:pt x="1895" y="1895"/>
                  </a:cubicBezTo>
                  <a:cubicBezTo>
                    <a:pt x="1884" y="1942"/>
                    <a:pt x="1884" y="1942"/>
                    <a:pt x="1884" y="1942"/>
                  </a:cubicBezTo>
                  <a:cubicBezTo>
                    <a:pt x="1827" y="1942"/>
                    <a:pt x="1827" y="1942"/>
                    <a:pt x="1827" y="1942"/>
                  </a:cubicBezTo>
                  <a:cubicBezTo>
                    <a:pt x="1803" y="2052"/>
                    <a:pt x="1803" y="2052"/>
                    <a:pt x="1803" y="2052"/>
                  </a:cubicBezTo>
                  <a:cubicBezTo>
                    <a:pt x="1799" y="2074"/>
                    <a:pt x="1796" y="2088"/>
                    <a:pt x="1828" y="2088"/>
                  </a:cubicBezTo>
                  <a:cubicBezTo>
                    <a:pt x="1838" y="2088"/>
                    <a:pt x="1844" y="2087"/>
                    <a:pt x="1852" y="2086"/>
                  </a:cubicBezTo>
                  <a:lnTo>
                    <a:pt x="1842" y="2133"/>
                  </a:lnTo>
                  <a:close/>
                  <a:moveTo>
                    <a:pt x="1954" y="1790"/>
                  </a:moveTo>
                  <a:cubicBezTo>
                    <a:pt x="2025" y="1790"/>
                    <a:pt x="2025" y="1790"/>
                    <a:pt x="2025" y="1790"/>
                  </a:cubicBezTo>
                  <a:cubicBezTo>
                    <a:pt x="1996" y="1927"/>
                    <a:pt x="1996" y="1927"/>
                    <a:pt x="1996" y="1927"/>
                  </a:cubicBezTo>
                  <a:cubicBezTo>
                    <a:pt x="2007" y="1915"/>
                    <a:pt x="2030" y="1890"/>
                    <a:pt x="2074" y="1890"/>
                  </a:cubicBezTo>
                  <a:cubicBezTo>
                    <a:pt x="2110" y="1890"/>
                    <a:pt x="2129" y="1908"/>
                    <a:pt x="2137" y="1923"/>
                  </a:cubicBezTo>
                  <a:cubicBezTo>
                    <a:pt x="2143" y="1935"/>
                    <a:pt x="2146" y="1957"/>
                    <a:pt x="2139" y="1989"/>
                  </a:cubicBezTo>
                  <a:cubicBezTo>
                    <a:pt x="2108" y="2136"/>
                    <a:pt x="2108" y="2136"/>
                    <a:pt x="2108" y="2136"/>
                  </a:cubicBezTo>
                  <a:cubicBezTo>
                    <a:pt x="2037" y="2136"/>
                    <a:pt x="2037" y="2136"/>
                    <a:pt x="2037" y="2136"/>
                  </a:cubicBezTo>
                  <a:cubicBezTo>
                    <a:pt x="2068" y="1991"/>
                    <a:pt x="2068" y="1991"/>
                    <a:pt x="2068" y="1991"/>
                  </a:cubicBezTo>
                  <a:cubicBezTo>
                    <a:pt x="2071" y="1977"/>
                    <a:pt x="2079" y="1938"/>
                    <a:pt x="2040" y="1938"/>
                  </a:cubicBezTo>
                  <a:cubicBezTo>
                    <a:pt x="2019" y="1938"/>
                    <a:pt x="1991" y="1950"/>
                    <a:pt x="1983" y="1988"/>
                  </a:cubicBezTo>
                  <a:cubicBezTo>
                    <a:pt x="1952" y="2136"/>
                    <a:pt x="1952" y="2136"/>
                    <a:pt x="1952" y="2136"/>
                  </a:cubicBezTo>
                  <a:cubicBezTo>
                    <a:pt x="1881" y="2136"/>
                    <a:pt x="1881" y="2136"/>
                    <a:pt x="1881" y="2136"/>
                  </a:cubicBezTo>
                  <a:lnTo>
                    <a:pt x="1954" y="1790"/>
                  </a:lnTo>
                  <a:close/>
                  <a:moveTo>
                    <a:pt x="2195" y="1953"/>
                  </a:moveTo>
                  <a:cubicBezTo>
                    <a:pt x="2197" y="1942"/>
                    <a:pt x="2203" y="1906"/>
                    <a:pt x="2205" y="1893"/>
                  </a:cubicBezTo>
                  <a:cubicBezTo>
                    <a:pt x="2271" y="1893"/>
                    <a:pt x="2271" y="1893"/>
                    <a:pt x="2271" y="1893"/>
                  </a:cubicBezTo>
                  <a:cubicBezTo>
                    <a:pt x="2263" y="1939"/>
                    <a:pt x="2263" y="1939"/>
                    <a:pt x="2263" y="1939"/>
                  </a:cubicBezTo>
                  <a:cubicBezTo>
                    <a:pt x="2276" y="1919"/>
                    <a:pt x="2298" y="1889"/>
                    <a:pt x="2356" y="1892"/>
                  </a:cubicBezTo>
                  <a:cubicBezTo>
                    <a:pt x="2342" y="1956"/>
                    <a:pt x="2342" y="1956"/>
                    <a:pt x="2342" y="1956"/>
                  </a:cubicBezTo>
                  <a:cubicBezTo>
                    <a:pt x="2271" y="1949"/>
                    <a:pt x="2259" y="1986"/>
                    <a:pt x="2253" y="2017"/>
                  </a:cubicBezTo>
                  <a:cubicBezTo>
                    <a:pt x="2227" y="2136"/>
                    <a:pt x="2227" y="2136"/>
                    <a:pt x="2227" y="2136"/>
                  </a:cubicBezTo>
                  <a:cubicBezTo>
                    <a:pt x="2156" y="2136"/>
                    <a:pt x="2156" y="2136"/>
                    <a:pt x="2156" y="2136"/>
                  </a:cubicBezTo>
                  <a:lnTo>
                    <a:pt x="2195" y="1953"/>
                  </a:lnTo>
                  <a:close/>
                  <a:moveTo>
                    <a:pt x="2503" y="1888"/>
                  </a:moveTo>
                  <a:cubicBezTo>
                    <a:pt x="2591" y="1888"/>
                    <a:pt x="2617" y="1948"/>
                    <a:pt x="2602" y="2015"/>
                  </a:cubicBezTo>
                  <a:cubicBezTo>
                    <a:pt x="2587" y="2083"/>
                    <a:pt x="2535" y="2145"/>
                    <a:pt x="2447" y="2145"/>
                  </a:cubicBezTo>
                  <a:cubicBezTo>
                    <a:pt x="2378" y="2145"/>
                    <a:pt x="2332" y="2102"/>
                    <a:pt x="2350" y="2017"/>
                  </a:cubicBezTo>
                  <a:cubicBezTo>
                    <a:pt x="2362" y="1959"/>
                    <a:pt x="2408" y="1888"/>
                    <a:pt x="2503" y="1888"/>
                  </a:cubicBezTo>
                  <a:moveTo>
                    <a:pt x="2460" y="2095"/>
                  </a:moveTo>
                  <a:cubicBezTo>
                    <a:pt x="2491" y="2095"/>
                    <a:pt x="2516" y="2077"/>
                    <a:pt x="2530" y="2012"/>
                  </a:cubicBezTo>
                  <a:cubicBezTo>
                    <a:pt x="2537" y="1980"/>
                    <a:pt x="2540" y="1935"/>
                    <a:pt x="2493" y="1935"/>
                  </a:cubicBezTo>
                  <a:cubicBezTo>
                    <a:pt x="2441" y="1935"/>
                    <a:pt x="2427" y="1995"/>
                    <a:pt x="2423" y="2018"/>
                  </a:cubicBezTo>
                  <a:cubicBezTo>
                    <a:pt x="2411" y="2072"/>
                    <a:pt x="2425" y="2095"/>
                    <a:pt x="2460" y="2095"/>
                  </a:cubicBezTo>
                  <a:moveTo>
                    <a:pt x="2743" y="1894"/>
                  </a:moveTo>
                  <a:cubicBezTo>
                    <a:pt x="2713" y="2038"/>
                    <a:pt x="2713" y="2038"/>
                    <a:pt x="2713" y="2038"/>
                  </a:cubicBezTo>
                  <a:cubicBezTo>
                    <a:pt x="2708" y="2060"/>
                    <a:pt x="2701" y="2092"/>
                    <a:pt x="2740" y="2092"/>
                  </a:cubicBezTo>
                  <a:cubicBezTo>
                    <a:pt x="2785" y="2092"/>
                    <a:pt x="2792" y="2058"/>
                    <a:pt x="2801" y="2016"/>
                  </a:cubicBezTo>
                  <a:cubicBezTo>
                    <a:pt x="2827" y="1894"/>
                    <a:pt x="2827" y="1894"/>
                    <a:pt x="2827" y="1894"/>
                  </a:cubicBezTo>
                  <a:cubicBezTo>
                    <a:pt x="2900" y="1894"/>
                    <a:pt x="2900" y="1894"/>
                    <a:pt x="2900" y="1894"/>
                  </a:cubicBezTo>
                  <a:cubicBezTo>
                    <a:pt x="2867" y="2053"/>
                    <a:pt x="2867" y="2053"/>
                    <a:pt x="2867" y="2053"/>
                  </a:cubicBezTo>
                  <a:cubicBezTo>
                    <a:pt x="2856" y="2106"/>
                    <a:pt x="2855" y="2112"/>
                    <a:pt x="2854" y="2118"/>
                  </a:cubicBezTo>
                  <a:cubicBezTo>
                    <a:pt x="2853" y="2125"/>
                    <a:pt x="2852" y="2130"/>
                    <a:pt x="2852" y="2136"/>
                  </a:cubicBezTo>
                  <a:cubicBezTo>
                    <a:pt x="2783" y="2136"/>
                    <a:pt x="2783" y="2136"/>
                    <a:pt x="2783" y="2136"/>
                  </a:cubicBezTo>
                  <a:cubicBezTo>
                    <a:pt x="2787" y="2104"/>
                    <a:pt x="2787" y="2104"/>
                    <a:pt x="2787" y="2104"/>
                  </a:cubicBezTo>
                  <a:cubicBezTo>
                    <a:pt x="2778" y="2115"/>
                    <a:pt x="2753" y="2143"/>
                    <a:pt x="2707" y="2143"/>
                  </a:cubicBezTo>
                  <a:cubicBezTo>
                    <a:pt x="2675" y="2143"/>
                    <a:pt x="2651" y="2128"/>
                    <a:pt x="2641" y="2110"/>
                  </a:cubicBezTo>
                  <a:cubicBezTo>
                    <a:pt x="2630" y="2090"/>
                    <a:pt x="2637" y="2056"/>
                    <a:pt x="2639" y="2045"/>
                  </a:cubicBezTo>
                  <a:cubicBezTo>
                    <a:pt x="2671" y="1894"/>
                    <a:pt x="2671" y="1894"/>
                    <a:pt x="2671" y="1894"/>
                  </a:cubicBezTo>
                  <a:lnTo>
                    <a:pt x="2743" y="1894"/>
                  </a:lnTo>
                  <a:close/>
                  <a:moveTo>
                    <a:pt x="3181" y="1895"/>
                  </a:moveTo>
                  <a:cubicBezTo>
                    <a:pt x="3175" y="1914"/>
                    <a:pt x="3170" y="1930"/>
                    <a:pt x="3164" y="1955"/>
                  </a:cubicBezTo>
                  <a:cubicBezTo>
                    <a:pt x="3126" y="2134"/>
                    <a:pt x="3126" y="2134"/>
                    <a:pt x="3126" y="2134"/>
                  </a:cubicBezTo>
                  <a:cubicBezTo>
                    <a:pt x="3108" y="2223"/>
                    <a:pt x="3031" y="2232"/>
                    <a:pt x="2985" y="2232"/>
                  </a:cubicBezTo>
                  <a:cubicBezTo>
                    <a:pt x="2950" y="2232"/>
                    <a:pt x="2883" y="2228"/>
                    <a:pt x="2894" y="2154"/>
                  </a:cubicBezTo>
                  <a:cubicBezTo>
                    <a:pt x="2962" y="2154"/>
                    <a:pt x="2962" y="2154"/>
                    <a:pt x="2962" y="2154"/>
                  </a:cubicBezTo>
                  <a:cubicBezTo>
                    <a:pt x="2962" y="2158"/>
                    <a:pt x="2962" y="2166"/>
                    <a:pt x="2966" y="2174"/>
                  </a:cubicBezTo>
                  <a:cubicBezTo>
                    <a:pt x="2970" y="2181"/>
                    <a:pt x="2979" y="2188"/>
                    <a:pt x="2998" y="2188"/>
                  </a:cubicBezTo>
                  <a:cubicBezTo>
                    <a:pt x="3019" y="2188"/>
                    <a:pt x="3040" y="2178"/>
                    <a:pt x="3049" y="2156"/>
                  </a:cubicBezTo>
                  <a:cubicBezTo>
                    <a:pt x="3054" y="2144"/>
                    <a:pt x="3056" y="2135"/>
                    <a:pt x="3064" y="2099"/>
                  </a:cubicBezTo>
                  <a:cubicBezTo>
                    <a:pt x="3036" y="2128"/>
                    <a:pt x="3009" y="2132"/>
                    <a:pt x="2992" y="2132"/>
                  </a:cubicBezTo>
                  <a:cubicBezTo>
                    <a:pt x="2922" y="2132"/>
                    <a:pt x="2903" y="2071"/>
                    <a:pt x="2915" y="2012"/>
                  </a:cubicBezTo>
                  <a:cubicBezTo>
                    <a:pt x="2928" y="1951"/>
                    <a:pt x="2974" y="1892"/>
                    <a:pt x="3044" y="1892"/>
                  </a:cubicBezTo>
                  <a:cubicBezTo>
                    <a:pt x="3088" y="1892"/>
                    <a:pt x="3099" y="1916"/>
                    <a:pt x="3105" y="1927"/>
                  </a:cubicBezTo>
                  <a:cubicBezTo>
                    <a:pt x="3114" y="1895"/>
                    <a:pt x="3114" y="1895"/>
                    <a:pt x="3114" y="1895"/>
                  </a:cubicBezTo>
                  <a:lnTo>
                    <a:pt x="3181" y="1895"/>
                  </a:lnTo>
                  <a:close/>
                  <a:moveTo>
                    <a:pt x="3019" y="2083"/>
                  </a:moveTo>
                  <a:cubicBezTo>
                    <a:pt x="3069" y="2083"/>
                    <a:pt x="3081" y="2025"/>
                    <a:pt x="3083" y="2014"/>
                  </a:cubicBezTo>
                  <a:cubicBezTo>
                    <a:pt x="3089" y="1986"/>
                    <a:pt x="3094" y="1940"/>
                    <a:pt x="3051" y="1940"/>
                  </a:cubicBezTo>
                  <a:cubicBezTo>
                    <a:pt x="3024" y="1940"/>
                    <a:pt x="2997" y="1960"/>
                    <a:pt x="2986" y="2012"/>
                  </a:cubicBezTo>
                  <a:cubicBezTo>
                    <a:pt x="2984" y="2025"/>
                    <a:pt x="2971" y="2083"/>
                    <a:pt x="3019" y="2083"/>
                  </a:cubicBezTo>
                  <a:moveTo>
                    <a:pt x="3257" y="1790"/>
                  </a:moveTo>
                  <a:cubicBezTo>
                    <a:pt x="3327" y="1790"/>
                    <a:pt x="3327" y="1790"/>
                    <a:pt x="3327" y="1790"/>
                  </a:cubicBezTo>
                  <a:cubicBezTo>
                    <a:pt x="3298" y="1927"/>
                    <a:pt x="3298" y="1927"/>
                    <a:pt x="3298" y="1927"/>
                  </a:cubicBezTo>
                  <a:cubicBezTo>
                    <a:pt x="3309" y="1915"/>
                    <a:pt x="3332" y="1890"/>
                    <a:pt x="3376" y="1890"/>
                  </a:cubicBezTo>
                  <a:cubicBezTo>
                    <a:pt x="3412" y="1890"/>
                    <a:pt x="3431" y="1908"/>
                    <a:pt x="3440" y="1923"/>
                  </a:cubicBezTo>
                  <a:cubicBezTo>
                    <a:pt x="3446" y="1935"/>
                    <a:pt x="3448" y="1957"/>
                    <a:pt x="3441" y="1989"/>
                  </a:cubicBezTo>
                  <a:cubicBezTo>
                    <a:pt x="3410" y="2136"/>
                    <a:pt x="3410" y="2136"/>
                    <a:pt x="3410" y="2136"/>
                  </a:cubicBezTo>
                  <a:cubicBezTo>
                    <a:pt x="3340" y="2136"/>
                    <a:pt x="3340" y="2136"/>
                    <a:pt x="3340" y="2136"/>
                  </a:cubicBezTo>
                  <a:cubicBezTo>
                    <a:pt x="3370" y="1991"/>
                    <a:pt x="3370" y="1991"/>
                    <a:pt x="3370" y="1991"/>
                  </a:cubicBezTo>
                  <a:cubicBezTo>
                    <a:pt x="3373" y="1977"/>
                    <a:pt x="3382" y="1938"/>
                    <a:pt x="3342" y="1938"/>
                  </a:cubicBezTo>
                  <a:cubicBezTo>
                    <a:pt x="3322" y="1938"/>
                    <a:pt x="3293" y="1950"/>
                    <a:pt x="3286" y="1988"/>
                  </a:cubicBezTo>
                  <a:cubicBezTo>
                    <a:pt x="3255" y="2136"/>
                    <a:pt x="3255" y="2136"/>
                    <a:pt x="3255" y="2136"/>
                  </a:cubicBezTo>
                  <a:cubicBezTo>
                    <a:pt x="3183" y="2136"/>
                    <a:pt x="3183" y="2136"/>
                    <a:pt x="3183" y="2136"/>
                  </a:cubicBezTo>
                  <a:lnTo>
                    <a:pt x="3257" y="1790"/>
                  </a:lnTo>
                  <a:close/>
                  <a:moveTo>
                    <a:pt x="158" y="1980"/>
                  </a:moveTo>
                  <a:cubicBezTo>
                    <a:pt x="159" y="1971"/>
                    <a:pt x="164" y="1935"/>
                    <a:pt x="137" y="1935"/>
                  </a:cubicBezTo>
                  <a:cubicBezTo>
                    <a:pt x="103" y="1935"/>
                    <a:pt x="89" y="1986"/>
                    <a:pt x="83" y="2012"/>
                  </a:cubicBezTo>
                  <a:cubicBezTo>
                    <a:pt x="80" y="2026"/>
                    <a:pt x="72" y="2069"/>
                    <a:pt x="85" y="2087"/>
                  </a:cubicBezTo>
                  <a:cubicBezTo>
                    <a:pt x="90" y="2094"/>
                    <a:pt x="97" y="2095"/>
                    <a:pt x="102" y="2095"/>
                  </a:cubicBezTo>
                  <a:cubicBezTo>
                    <a:pt x="109" y="2095"/>
                    <a:pt x="133" y="2092"/>
                    <a:pt x="145" y="2048"/>
                  </a:cubicBezTo>
                  <a:cubicBezTo>
                    <a:pt x="215" y="2048"/>
                    <a:pt x="215" y="2048"/>
                    <a:pt x="215" y="2048"/>
                  </a:cubicBezTo>
                  <a:cubicBezTo>
                    <a:pt x="210" y="2067"/>
                    <a:pt x="201" y="2097"/>
                    <a:pt x="168" y="2120"/>
                  </a:cubicBezTo>
                  <a:cubicBezTo>
                    <a:pt x="148" y="2135"/>
                    <a:pt x="124" y="2143"/>
                    <a:pt x="94" y="2143"/>
                  </a:cubicBezTo>
                  <a:cubicBezTo>
                    <a:pt x="62" y="2143"/>
                    <a:pt x="35" y="2135"/>
                    <a:pt x="18" y="2110"/>
                  </a:cubicBezTo>
                  <a:cubicBezTo>
                    <a:pt x="2" y="2086"/>
                    <a:pt x="0" y="2053"/>
                    <a:pt x="8" y="2015"/>
                  </a:cubicBezTo>
                  <a:cubicBezTo>
                    <a:pt x="32" y="1904"/>
                    <a:pt x="116" y="1889"/>
                    <a:pt x="148" y="1889"/>
                  </a:cubicBezTo>
                  <a:cubicBezTo>
                    <a:pt x="193" y="1889"/>
                    <a:pt x="241" y="1914"/>
                    <a:pt x="228" y="1980"/>
                  </a:cubicBezTo>
                  <a:lnTo>
                    <a:pt x="158" y="1980"/>
                  </a:lnTo>
                  <a:close/>
                  <a:moveTo>
                    <a:pt x="3764" y="1980"/>
                  </a:moveTo>
                  <a:cubicBezTo>
                    <a:pt x="3765" y="1971"/>
                    <a:pt x="3770" y="1935"/>
                    <a:pt x="3742" y="1935"/>
                  </a:cubicBezTo>
                  <a:cubicBezTo>
                    <a:pt x="3709" y="1935"/>
                    <a:pt x="3694" y="1986"/>
                    <a:pt x="3688" y="2012"/>
                  </a:cubicBezTo>
                  <a:cubicBezTo>
                    <a:pt x="3685" y="2026"/>
                    <a:pt x="3678" y="2069"/>
                    <a:pt x="3691" y="2087"/>
                  </a:cubicBezTo>
                  <a:cubicBezTo>
                    <a:pt x="3695" y="2094"/>
                    <a:pt x="3703" y="2095"/>
                    <a:pt x="3708" y="2095"/>
                  </a:cubicBezTo>
                  <a:cubicBezTo>
                    <a:pt x="3715" y="2095"/>
                    <a:pt x="3738" y="2092"/>
                    <a:pt x="3751" y="2048"/>
                  </a:cubicBezTo>
                  <a:cubicBezTo>
                    <a:pt x="3820" y="2048"/>
                    <a:pt x="3820" y="2048"/>
                    <a:pt x="3820" y="2048"/>
                  </a:cubicBezTo>
                  <a:cubicBezTo>
                    <a:pt x="3816" y="2067"/>
                    <a:pt x="3807" y="2097"/>
                    <a:pt x="3774" y="2120"/>
                  </a:cubicBezTo>
                  <a:cubicBezTo>
                    <a:pt x="3754" y="2135"/>
                    <a:pt x="3730" y="2143"/>
                    <a:pt x="3700" y="2143"/>
                  </a:cubicBezTo>
                  <a:cubicBezTo>
                    <a:pt x="3668" y="2143"/>
                    <a:pt x="3641" y="2135"/>
                    <a:pt x="3624" y="2110"/>
                  </a:cubicBezTo>
                  <a:cubicBezTo>
                    <a:pt x="3608" y="2086"/>
                    <a:pt x="3606" y="2053"/>
                    <a:pt x="3614" y="2015"/>
                  </a:cubicBezTo>
                  <a:cubicBezTo>
                    <a:pt x="3638" y="1904"/>
                    <a:pt x="3722" y="1889"/>
                    <a:pt x="3754" y="1889"/>
                  </a:cubicBezTo>
                  <a:cubicBezTo>
                    <a:pt x="3799" y="1889"/>
                    <a:pt x="3847" y="1914"/>
                    <a:pt x="3834" y="1980"/>
                  </a:cubicBezTo>
                  <a:lnTo>
                    <a:pt x="3764" y="1980"/>
                  </a:lnTo>
                  <a:close/>
                  <a:moveTo>
                    <a:pt x="4010" y="1888"/>
                  </a:moveTo>
                  <a:cubicBezTo>
                    <a:pt x="4098" y="1888"/>
                    <a:pt x="4123" y="1948"/>
                    <a:pt x="4109" y="2015"/>
                  </a:cubicBezTo>
                  <a:cubicBezTo>
                    <a:pt x="4094" y="2083"/>
                    <a:pt x="4042" y="2145"/>
                    <a:pt x="3954" y="2145"/>
                  </a:cubicBezTo>
                  <a:cubicBezTo>
                    <a:pt x="3884" y="2145"/>
                    <a:pt x="3839" y="2102"/>
                    <a:pt x="3857" y="2017"/>
                  </a:cubicBezTo>
                  <a:cubicBezTo>
                    <a:pt x="3870" y="1959"/>
                    <a:pt x="3914" y="1888"/>
                    <a:pt x="4010" y="1888"/>
                  </a:cubicBezTo>
                  <a:moveTo>
                    <a:pt x="3967" y="2095"/>
                  </a:moveTo>
                  <a:cubicBezTo>
                    <a:pt x="3998" y="2095"/>
                    <a:pt x="4023" y="2077"/>
                    <a:pt x="4037" y="2012"/>
                  </a:cubicBezTo>
                  <a:cubicBezTo>
                    <a:pt x="4044" y="1980"/>
                    <a:pt x="4047" y="1935"/>
                    <a:pt x="4000" y="1935"/>
                  </a:cubicBezTo>
                  <a:cubicBezTo>
                    <a:pt x="3948" y="1935"/>
                    <a:pt x="3935" y="1995"/>
                    <a:pt x="3930" y="2018"/>
                  </a:cubicBezTo>
                  <a:cubicBezTo>
                    <a:pt x="3918" y="2072"/>
                    <a:pt x="3932" y="2095"/>
                    <a:pt x="3967" y="2095"/>
                  </a:cubicBezTo>
                  <a:moveTo>
                    <a:pt x="4173" y="1939"/>
                  </a:moveTo>
                  <a:cubicBezTo>
                    <a:pt x="4176" y="1924"/>
                    <a:pt x="4178" y="1909"/>
                    <a:pt x="4180" y="1894"/>
                  </a:cubicBezTo>
                  <a:cubicBezTo>
                    <a:pt x="4248" y="1894"/>
                    <a:pt x="4248" y="1894"/>
                    <a:pt x="4248" y="1894"/>
                  </a:cubicBezTo>
                  <a:cubicBezTo>
                    <a:pt x="4245" y="1925"/>
                    <a:pt x="4245" y="1925"/>
                    <a:pt x="4245" y="1925"/>
                  </a:cubicBezTo>
                  <a:cubicBezTo>
                    <a:pt x="4254" y="1915"/>
                    <a:pt x="4279" y="1889"/>
                    <a:pt x="4327" y="1889"/>
                  </a:cubicBezTo>
                  <a:cubicBezTo>
                    <a:pt x="4383" y="1889"/>
                    <a:pt x="4392" y="1923"/>
                    <a:pt x="4394" y="1934"/>
                  </a:cubicBezTo>
                  <a:cubicBezTo>
                    <a:pt x="4423" y="1895"/>
                    <a:pt x="4456" y="1889"/>
                    <a:pt x="4481" y="1889"/>
                  </a:cubicBezTo>
                  <a:cubicBezTo>
                    <a:pt x="4530" y="1889"/>
                    <a:pt x="4544" y="1918"/>
                    <a:pt x="4547" y="1928"/>
                  </a:cubicBezTo>
                  <a:cubicBezTo>
                    <a:pt x="4555" y="1949"/>
                    <a:pt x="4548" y="1978"/>
                    <a:pt x="4544" y="1999"/>
                  </a:cubicBezTo>
                  <a:cubicBezTo>
                    <a:pt x="4515" y="2136"/>
                    <a:pt x="4515" y="2136"/>
                    <a:pt x="4515" y="2136"/>
                  </a:cubicBezTo>
                  <a:cubicBezTo>
                    <a:pt x="4443" y="2136"/>
                    <a:pt x="4443" y="2136"/>
                    <a:pt x="4443" y="2136"/>
                  </a:cubicBezTo>
                  <a:cubicBezTo>
                    <a:pt x="4473" y="1994"/>
                    <a:pt x="4473" y="1994"/>
                    <a:pt x="4473" y="1994"/>
                  </a:cubicBezTo>
                  <a:cubicBezTo>
                    <a:pt x="4479" y="1968"/>
                    <a:pt x="4481" y="1939"/>
                    <a:pt x="4444" y="1939"/>
                  </a:cubicBezTo>
                  <a:cubicBezTo>
                    <a:pt x="4401" y="1939"/>
                    <a:pt x="4392" y="1979"/>
                    <a:pt x="4385" y="2015"/>
                  </a:cubicBezTo>
                  <a:cubicBezTo>
                    <a:pt x="4358" y="2136"/>
                    <a:pt x="4358" y="2136"/>
                    <a:pt x="4358" y="2136"/>
                  </a:cubicBezTo>
                  <a:cubicBezTo>
                    <a:pt x="4286" y="2136"/>
                    <a:pt x="4286" y="2136"/>
                    <a:pt x="4286" y="2136"/>
                  </a:cubicBezTo>
                  <a:cubicBezTo>
                    <a:pt x="4318" y="1992"/>
                    <a:pt x="4318" y="1992"/>
                    <a:pt x="4318" y="1992"/>
                  </a:cubicBezTo>
                  <a:cubicBezTo>
                    <a:pt x="4321" y="1974"/>
                    <a:pt x="4328" y="1939"/>
                    <a:pt x="4289" y="1939"/>
                  </a:cubicBezTo>
                  <a:cubicBezTo>
                    <a:pt x="4244" y="1939"/>
                    <a:pt x="4236" y="1977"/>
                    <a:pt x="4232" y="1994"/>
                  </a:cubicBezTo>
                  <a:cubicBezTo>
                    <a:pt x="4202" y="2136"/>
                    <a:pt x="4202" y="2136"/>
                    <a:pt x="4202" y="2136"/>
                  </a:cubicBezTo>
                  <a:cubicBezTo>
                    <a:pt x="4131" y="2136"/>
                    <a:pt x="4131" y="2136"/>
                    <a:pt x="4131" y="2136"/>
                  </a:cubicBezTo>
                  <a:lnTo>
                    <a:pt x="4173" y="1939"/>
                  </a:lnTo>
                  <a:close/>
                  <a:moveTo>
                    <a:pt x="4694" y="1894"/>
                  </a:moveTo>
                  <a:cubicBezTo>
                    <a:pt x="4689" y="1928"/>
                    <a:pt x="4689" y="1928"/>
                    <a:pt x="4689" y="1928"/>
                  </a:cubicBezTo>
                  <a:cubicBezTo>
                    <a:pt x="4719" y="1889"/>
                    <a:pt x="4759" y="1889"/>
                    <a:pt x="4771" y="1889"/>
                  </a:cubicBezTo>
                  <a:cubicBezTo>
                    <a:pt x="4834" y="1889"/>
                    <a:pt x="4862" y="1936"/>
                    <a:pt x="4846" y="2010"/>
                  </a:cubicBezTo>
                  <a:cubicBezTo>
                    <a:pt x="4832" y="2079"/>
                    <a:pt x="4783" y="2140"/>
                    <a:pt x="4713" y="2140"/>
                  </a:cubicBezTo>
                  <a:cubicBezTo>
                    <a:pt x="4669" y="2140"/>
                    <a:pt x="4656" y="2117"/>
                    <a:pt x="4652" y="2109"/>
                  </a:cubicBezTo>
                  <a:cubicBezTo>
                    <a:pt x="4626" y="2229"/>
                    <a:pt x="4626" y="2229"/>
                    <a:pt x="4626" y="2229"/>
                  </a:cubicBezTo>
                  <a:cubicBezTo>
                    <a:pt x="4554" y="2229"/>
                    <a:pt x="4554" y="2229"/>
                    <a:pt x="4554" y="2229"/>
                  </a:cubicBezTo>
                  <a:cubicBezTo>
                    <a:pt x="4625" y="1894"/>
                    <a:pt x="4625" y="1894"/>
                    <a:pt x="4625" y="1894"/>
                  </a:cubicBezTo>
                  <a:lnTo>
                    <a:pt x="4694" y="1894"/>
                  </a:lnTo>
                  <a:close/>
                  <a:moveTo>
                    <a:pt x="4774" y="2013"/>
                  </a:moveTo>
                  <a:cubicBezTo>
                    <a:pt x="4780" y="1984"/>
                    <a:pt x="4783" y="1935"/>
                    <a:pt x="4741" y="1935"/>
                  </a:cubicBezTo>
                  <a:cubicBezTo>
                    <a:pt x="4718" y="1935"/>
                    <a:pt x="4682" y="1952"/>
                    <a:pt x="4668" y="2017"/>
                  </a:cubicBezTo>
                  <a:cubicBezTo>
                    <a:pt x="4665" y="2031"/>
                    <a:pt x="4652" y="2093"/>
                    <a:pt x="4705" y="2093"/>
                  </a:cubicBezTo>
                  <a:cubicBezTo>
                    <a:pt x="4738" y="2093"/>
                    <a:pt x="4763" y="2061"/>
                    <a:pt x="4774" y="2013"/>
                  </a:cubicBezTo>
                  <a:moveTo>
                    <a:pt x="4936" y="1789"/>
                  </a:moveTo>
                  <a:cubicBezTo>
                    <a:pt x="5007" y="1789"/>
                    <a:pt x="5007" y="1789"/>
                    <a:pt x="5007" y="1789"/>
                  </a:cubicBezTo>
                  <a:cubicBezTo>
                    <a:pt x="4933" y="2136"/>
                    <a:pt x="4933" y="2136"/>
                    <a:pt x="4933" y="2136"/>
                  </a:cubicBezTo>
                  <a:cubicBezTo>
                    <a:pt x="4862" y="2136"/>
                    <a:pt x="4862" y="2136"/>
                    <a:pt x="4862" y="2136"/>
                  </a:cubicBezTo>
                  <a:lnTo>
                    <a:pt x="4936" y="1789"/>
                  </a:lnTo>
                  <a:close/>
                  <a:moveTo>
                    <a:pt x="5068" y="2033"/>
                  </a:moveTo>
                  <a:cubicBezTo>
                    <a:pt x="5064" y="2049"/>
                    <a:pt x="5054" y="2098"/>
                    <a:pt x="5104" y="2098"/>
                  </a:cubicBezTo>
                  <a:cubicBezTo>
                    <a:pt x="5121" y="2098"/>
                    <a:pt x="5140" y="2091"/>
                    <a:pt x="5153" y="2064"/>
                  </a:cubicBezTo>
                  <a:cubicBezTo>
                    <a:pt x="5218" y="2064"/>
                    <a:pt x="5218" y="2064"/>
                    <a:pt x="5218" y="2064"/>
                  </a:cubicBezTo>
                  <a:cubicBezTo>
                    <a:pt x="5214" y="2076"/>
                    <a:pt x="5208" y="2097"/>
                    <a:pt x="5184" y="2117"/>
                  </a:cubicBezTo>
                  <a:cubicBezTo>
                    <a:pt x="5162" y="2136"/>
                    <a:pt x="5128" y="2145"/>
                    <a:pt x="5092" y="2145"/>
                  </a:cubicBezTo>
                  <a:cubicBezTo>
                    <a:pt x="5072" y="2145"/>
                    <a:pt x="5033" y="2142"/>
                    <a:pt x="5013" y="2115"/>
                  </a:cubicBezTo>
                  <a:cubicBezTo>
                    <a:pt x="4996" y="2092"/>
                    <a:pt x="4994" y="2060"/>
                    <a:pt x="5002" y="2021"/>
                  </a:cubicBezTo>
                  <a:cubicBezTo>
                    <a:pt x="5011" y="1981"/>
                    <a:pt x="5030" y="1934"/>
                    <a:pt x="5077" y="1906"/>
                  </a:cubicBezTo>
                  <a:cubicBezTo>
                    <a:pt x="5099" y="1893"/>
                    <a:pt x="5123" y="1886"/>
                    <a:pt x="5150" y="1886"/>
                  </a:cubicBezTo>
                  <a:cubicBezTo>
                    <a:pt x="5184" y="1886"/>
                    <a:pt x="5222" y="1899"/>
                    <a:pt x="5235" y="1944"/>
                  </a:cubicBezTo>
                  <a:cubicBezTo>
                    <a:pt x="5244" y="1977"/>
                    <a:pt x="5236" y="2013"/>
                    <a:pt x="5231" y="2033"/>
                  </a:cubicBezTo>
                  <a:lnTo>
                    <a:pt x="5068" y="2033"/>
                  </a:lnTo>
                  <a:close/>
                  <a:moveTo>
                    <a:pt x="5167" y="1988"/>
                  </a:moveTo>
                  <a:cubicBezTo>
                    <a:pt x="5170" y="1977"/>
                    <a:pt x="5178" y="1934"/>
                    <a:pt x="5137" y="1934"/>
                  </a:cubicBezTo>
                  <a:cubicBezTo>
                    <a:pt x="5105" y="1934"/>
                    <a:pt x="5087" y="1960"/>
                    <a:pt x="5080" y="1988"/>
                  </a:cubicBezTo>
                  <a:lnTo>
                    <a:pt x="5167" y="1988"/>
                  </a:lnTo>
                  <a:close/>
                  <a:moveTo>
                    <a:pt x="5353" y="1894"/>
                  </a:moveTo>
                  <a:cubicBezTo>
                    <a:pt x="5382" y="1973"/>
                    <a:pt x="5382" y="1973"/>
                    <a:pt x="5382" y="1973"/>
                  </a:cubicBezTo>
                  <a:cubicBezTo>
                    <a:pt x="5447" y="1894"/>
                    <a:pt x="5447" y="1894"/>
                    <a:pt x="5447" y="1894"/>
                  </a:cubicBezTo>
                  <a:cubicBezTo>
                    <a:pt x="5520" y="1894"/>
                    <a:pt x="5520" y="1894"/>
                    <a:pt x="5520" y="1894"/>
                  </a:cubicBezTo>
                  <a:cubicBezTo>
                    <a:pt x="5417" y="2012"/>
                    <a:pt x="5417" y="2012"/>
                    <a:pt x="5417" y="2012"/>
                  </a:cubicBezTo>
                  <a:cubicBezTo>
                    <a:pt x="5471" y="2136"/>
                    <a:pt x="5471" y="2136"/>
                    <a:pt x="5471" y="2136"/>
                  </a:cubicBezTo>
                  <a:cubicBezTo>
                    <a:pt x="5388" y="2136"/>
                    <a:pt x="5388" y="2136"/>
                    <a:pt x="5388" y="2136"/>
                  </a:cubicBezTo>
                  <a:cubicBezTo>
                    <a:pt x="5357" y="2047"/>
                    <a:pt x="5357" y="2047"/>
                    <a:pt x="5357" y="2047"/>
                  </a:cubicBezTo>
                  <a:cubicBezTo>
                    <a:pt x="5289" y="2136"/>
                    <a:pt x="5289" y="2136"/>
                    <a:pt x="5289" y="2136"/>
                  </a:cubicBezTo>
                  <a:cubicBezTo>
                    <a:pt x="5214" y="2136"/>
                    <a:pt x="5214" y="2136"/>
                    <a:pt x="5214" y="2136"/>
                  </a:cubicBezTo>
                  <a:cubicBezTo>
                    <a:pt x="5323" y="2006"/>
                    <a:pt x="5323" y="2006"/>
                    <a:pt x="5323" y="2006"/>
                  </a:cubicBezTo>
                  <a:cubicBezTo>
                    <a:pt x="5269" y="1894"/>
                    <a:pt x="5269" y="1894"/>
                    <a:pt x="5269" y="1894"/>
                  </a:cubicBezTo>
                  <a:lnTo>
                    <a:pt x="5353" y="1894"/>
                  </a:lnTo>
                  <a:close/>
                  <a:moveTo>
                    <a:pt x="5553" y="1893"/>
                  </a:moveTo>
                  <a:cubicBezTo>
                    <a:pt x="5625" y="1893"/>
                    <a:pt x="5625" y="1893"/>
                    <a:pt x="5625" y="1893"/>
                  </a:cubicBezTo>
                  <a:cubicBezTo>
                    <a:pt x="5573" y="2136"/>
                    <a:pt x="5573" y="2136"/>
                    <a:pt x="5573" y="2136"/>
                  </a:cubicBezTo>
                  <a:cubicBezTo>
                    <a:pt x="5501" y="2136"/>
                    <a:pt x="5501" y="2136"/>
                    <a:pt x="5501" y="2136"/>
                  </a:cubicBezTo>
                  <a:lnTo>
                    <a:pt x="5553" y="1893"/>
                  </a:lnTo>
                  <a:close/>
                  <a:moveTo>
                    <a:pt x="5573" y="1790"/>
                  </a:moveTo>
                  <a:cubicBezTo>
                    <a:pt x="5648" y="1790"/>
                    <a:pt x="5648" y="1790"/>
                    <a:pt x="5648" y="1790"/>
                  </a:cubicBezTo>
                  <a:cubicBezTo>
                    <a:pt x="5636" y="1851"/>
                    <a:pt x="5636" y="1851"/>
                    <a:pt x="5636" y="1851"/>
                  </a:cubicBezTo>
                  <a:cubicBezTo>
                    <a:pt x="5560" y="1851"/>
                    <a:pt x="5560" y="1851"/>
                    <a:pt x="5560" y="1851"/>
                  </a:cubicBezTo>
                  <a:lnTo>
                    <a:pt x="5573" y="1790"/>
                  </a:lnTo>
                  <a:close/>
                  <a:moveTo>
                    <a:pt x="5775" y="2133"/>
                  </a:moveTo>
                  <a:cubicBezTo>
                    <a:pt x="5752" y="2139"/>
                    <a:pt x="5730" y="2141"/>
                    <a:pt x="5719" y="2141"/>
                  </a:cubicBezTo>
                  <a:cubicBezTo>
                    <a:pt x="5647" y="2141"/>
                    <a:pt x="5657" y="2095"/>
                    <a:pt x="5662" y="2075"/>
                  </a:cubicBezTo>
                  <a:cubicBezTo>
                    <a:pt x="5689" y="1942"/>
                    <a:pt x="5689" y="1942"/>
                    <a:pt x="5689" y="1942"/>
                  </a:cubicBezTo>
                  <a:cubicBezTo>
                    <a:pt x="5643" y="1942"/>
                    <a:pt x="5643" y="1942"/>
                    <a:pt x="5643" y="1942"/>
                  </a:cubicBezTo>
                  <a:cubicBezTo>
                    <a:pt x="5653" y="1895"/>
                    <a:pt x="5653" y="1895"/>
                    <a:pt x="5653" y="1895"/>
                  </a:cubicBezTo>
                  <a:cubicBezTo>
                    <a:pt x="5700" y="1895"/>
                    <a:pt x="5700" y="1895"/>
                    <a:pt x="5700" y="1895"/>
                  </a:cubicBezTo>
                  <a:cubicBezTo>
                    <a:pt x="5710" y="1848"/>
                    <a:pt x="5710" y="1848"/>
                    <a:pt x="5710" y="1848"/>
                  </a:cubicBezTo>
                  <a:cubicBezTo>
                    <a:pt x="5786" y="1822"/>
                    <a:pt x="5786" y="1822"/>
                    <a:pt x="5786" y="1822"/>
                  </a:cubicBezTo>
                  <a:cubicBezTo>
                    <a:pt x="5770" y="1895"/>
                    <a:pt x="5770" y="1895"/>
                    <a:pt x="5770" y="1895"/>
                  </a:cubicBezTo>
                  <a:cubicBezTo>
                    <a:pt x="5828" y="1895"/>
                    <a:pt x="5828" y="1895"/>
                    <a:pt x="5828" y="1895"/>
                  </a:cubicBezTo>
                  <a:cubicBezTo>
                    <a:pt x="5818" y="1942"/>
                    <a:pt x="5818" y="1942"/>
                    <a:pt x="5818" y="1942"/>
                  </a:cubicBezTo>
                  <a:cubicBezTo>
                    <a:pt x="5760" y="1942"/>
                    <a:pt x="5760" y="1942"/>
                    <a:pt x="5760" y="1942"/>
                  </a:cubicBezTo>
                  <a:cubicBezTo>
                    <a:pt x="5736" y="2052"/>
                    <a:pt x="5736" y="2052"/>
                    <a:pt x="5736" y="2052"/>
                  </a:cubicBezTo>
                  <a:cubicBezTo>
                    <a:pt x="5733" y="2074"/>
                    <a:pt x="5729" y="2088"/>
                    <a:pt x="5761" y="2088"/>
                  </a:cubicBezTo>
                  <a:cubicBezTo>
                    <a:pt x="5772" y="2088"/>
                    <a:pt x="5777" y="2087"/>
                    <a:pt x="5786" y="2086"/>
                  </a:cubicBezTo>
                  <a:lnTo>
                    <a:pt x="5775" y="2133"/>
                  </a:lnTo>
                  <a:close/>
                  <a:moveTo>
                    <a:pt x="5921" y="1894"/>
                  </a:moveTo>
                  <a:cubicBezTo>
                    <a:pt x="5939" y="2062"/>
                    <a:pt x="5939" y="2062"/>
                    <a:pt x="5939" y="2062"/>
                  </a:cubicBezTo>
                  <a:cubicBezTo>
                    <a:pt x="6028" y="1894"/>
                    <a:pt x="6028" y="1894"/>
                    <a:pt x="6028" y="1894"/>
                  </a:cubicBezTo>
                  <a:cubicBezTo>
                    <a:pt x="6099" y="1894"/>
                    <a:pt x="6099" y="1894"/>
                    <a:pt x="6099" y="1894"/>
                  </a:cubicBezTo>
                  <a:cubicBezTo>
                    <a:pt x="5957" y="2132"/>
                    <a:pt x="5957" y="2132"/>
                    <a:pt x="5957" y="2132"/>
                  </a:cubicBezTo>
                  <a:cubicBezTo>
                    <a:pt x="5907" y="2229"/>
                    <a:pt x="5907" y="2229"/>
                    <a:pt x="5907" y="2229"/>
                  </a:cubicBezTo>
                  <a:cubicBezTo>
                    <a:pt x="5835" y="2229"/>
                    <a:pt x="5835" y="2229"/>
                    <a:pt x="5835" y="2229"/>
                  </a:cubicBezTo>
                  <a:cubicBezTo>
                    <a:pt x="5886" y="2137"/>
                    <a:pt x="5886" y="2137"/>
                    <a:pt x="5886" y="2137"/>
                  </a:cubicBezTo>
                  <a:cubicBezTo>
                    <a:pt x="5844" y="1894"/>
                    <a:pt x="5844" y="1894"/>
                    <a:pt x="5844" y="1894"/>
                  </a:cubicBezTo>
                  <a:lnTo>
                    <a:pt x="5921" y="1894"/>
                  </a:lnTo>
                  <a:close/>
                </a:path>
              </a:pathLst>
            </a:custGeom>
            <a:grpFill/>
            <a:ln w="9525">
              <a:noFill/>
              <a:round/>
              <a:headEnd/>
              <a:tailEnd/>
            </a:ln>
          </p:spPr>
          <p:txBody>
            <a:bodyPr vert="horz" wrap="square" lIns="91440" tIns="45720" rIns="91440" bIns="45720" numCol="1" anchor="t" anchorCtr="0" compatLnSpc="1">
              <a:prstTxWarp prst="textNoShape">
                <a:avLst/>
              </a:prstTxWarp>
              <a:noAutofit/>
            </a:bodyPr>
            <a:lstStyle/>
            <a:p>
              <a:endParaRPr lang="en-GB"/>
            </a:p>
          </p:txBody>
        </p:sp>
        <p:sp>
          <p:nvSpPr>
            <p:cNvPr id="10" name="Freeform 15"/>
            <p:cNvSpPr>
              <a:spLocks noEditPoints="1"/>
            </p:cNvSpPr>
            <p:nvPr userDrawn="1"/>
          </p:nvSpPr>
          <p:spPr bwMode="auto">
            <a:xfrm>
              <a:off x="-2592388" y="0"/>
              <a:ext cx="2592388" cy="1530350"/>
            </a:xfrm>
            <a:custGeom>
              <a:avLst/>
              <a:gdLst/>
              <a:ahLst/>
              <a:cxnLst>
                <a:cxn ang="0">
                  <a:pos x="176" y="248"/>
                </a:cxn>
                <a:cxn ang="0">
                  <a:pos x="0" y="248"/>
                </a:cxn>
                <a:cxn ang="0">
                  <a:pos x="0" y="0"/>
                </a:cxn>
                <a:cxn ang="0">
                  <a:pos x="176" y="0"/>
                </a:cxn>
                <a:cxn ang="0">
                  <a:pos x="176" y="248"/>
                </a:cxn>
                <a:cxn ang="0">
                  <a:pos x="176" y="716"/>
                </a:cxn>
                <a:cxn ang="0">
                  <a:pos x="0" y="716"/>
                </a:cxn>
                <a:cxn ang="0">
                  <a:pos x="0" y="964"/>
                </a:cxn>
                <a:cxn ang="0">
                  <a:pos x="176" y="964"/>
                </a:cxn>
                <a:cxn ang="0">
                  <a:pos x="176" y="716"/>
                </a:cxn>
                <a:cxn ang="0">
                  <a:pos x="1633" y="0"/>
                </a:cxn>
                <a:cxn ang="0">
                  <a:pos x="1457" y="0"/>
                </a:cxn>
                <a:cxn ang="0">
                  <a:pos x="1457" y="248"/>
                </a:cxn>
                <a:cxn ang="0">
                  <a:pos x="1633" y="248"/>
                </a:cxn>
                <a:cxn ang="0">
                  <a:pos x="1633" y="0"/>
                </a:cxn>
                <a:cxn ang="0">
                  <a:pos x="1633" y="716"/>
                </a:cxn>
                <a:cxn ang="0">
                  <a:pos x="1457" y="716"/>
                </a:cxn>
                <a:cxn ang="0">
                  <a:pos x="1457" y="964"/>
                </a:cxn>
                <a:cxn ang="0">
                  <a:pos x="1633" y="964"/>
                </a:cxn>
                <a:cxn ang="0">
                  <a:pos x="1633" y="716"/>
                </a:cxn>
              </a:cxnLst>
              <a:rect l="0" t="0" r="r" b="b"/>
              <a:pathLst>
                <a:path w="1633" h="964">
                  <a:moveTo>
                    <a:pt x="176" y="248"/>
                  </a:moveTo>
                  <a:lnTo>
                    <a:pt x="0" y="248"/>
                  </a:lnTo>
                  <a:lnTo>
                    <a:pt x="0" y="0"/>
                  </a:lnTo>
                  <a:lnTo>
                    <a:pt x="176" y="0"/>
                  </a:lnTo>
                  <a:lnTo>
                    <a:pt x="176" y="248"/>
                  </a:lnTo>
                  <a:close/>
                  <a:moveTo>
                    <a:pt x="176" y="716"/>
                  </a:moveTo>
                  <a:lnTo>
                    <a:pt x="0" y="716"/>
                  </a:lnTo>
                  <a:lnTo>
                    <a:pt x="0" y="964"/>
                  </a:lnTo>
                  <a:lnTo>
                    <a:pt x="176" y="964"/>
                  </a:lnTo>
                  <a:lnTo>
                    <a:pt x="176" y="716"/>
                  </a:lnTo>
                  <a:close/>
                  <a:moveTo>
                    <a:pt x="1633" y="0"/>
                  </a:moveTo>
                  <a:lnTo>
                    <a:pt x="1457" y="0"/>
                  </a:lnTo>
                  <a:lnTo>
                    <a:pt x="1457" y="248"/>
                  </a:lnTo>
                  <a:lnTo>
                    <a:pt x="1633" y="248"/>
                  </a:lnTo>
                  <a:lnTo>
                    <a:pt x="1633" y="0"/>
                  </a:lnTo>
                  <a:close/>
                  <a:moveTo>
                    <a:pt x="1633" y="716"/>
                  </a:moveTo>
                  <a:lnTo>
                    <a:pt x="1457" y="716"/>
                  </a:lnTo>
                  <a:lnTo>
                    <a:pt x="1457" y="964"/>
                  </a:lnTo>
                  <a:lnTo>
                    <a:pt x="1633" y="964"/>
                  </a:lnTo>
                  <a:lnTo>
                    <a:pt x="1633" y="716"/>
                  </a:lnTo>
                  <a:close/>
                </a:path>
              </a:pathLst>
            </a:custGeom>
            <a:noFill/>
            <a:ln w="9525">
              <a:noFill/>
              <a:round/>
              <a:headEnd/>
              <a:tailEnd/>
            </a:ln>
          </p:spPr>
          <p:txBody>
            <a:bodyPr vert="horz" wrap="square" lIns="91440" tIns="45720" rIns="91440" bIns="45720" numCol="1" anchor="t" anchorCtr="0" compatLnSpc="1">
              <a:prstTxWarp prst="textNoShape">
                <a:avLst/>
              </a:prstTxWarp>
              <a:noAutofit/>
            </a:bodyPr>
            <a:lstStyle/>
            <a:p>
              <a:endParaRPr lang="en-GB"/>
            </a:p>
          </p:txBody>
        </p:sp>
      </p:grpSp>
    </p:spTree>
    <p:extLst>
      <p:ext uri="{BB962C8B-B14F-4D97-AF65-F5344CB8AC3E}">
        <p14:creationId xmlns:p14="http://schemas.microsoft.com/office/powerpoint/2010/main" xmlns="" val="187511843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Two Column - No Headers">
    <p:spTree>
      <p:nvGrpSpPr>
        <p:cNvPr id="1" name=""/>
        <p:cNvGrpSpPr/>
        <p:nvPr/>
      </p:nvGrpSpPr>
      <p:grpSpPr>
        <a:xfrm>
          <a:off x="0" y="0"/>
          <a:ext cx="0" cy="0"/>
          <a:chOff x="0" y="0"/>
          <a:chExt cx="0" cy="0"/>
        </a:xfrm>
      </p:grpSpPr>
      <p:pic>
        <p:nvPicPr>
          <p:cNvPr id="11" name="Picture 10" descr="Banner_no-trans.png"/>
          <p:cNvPicPr>
            <a:picLocks noChangeAspect="1"/>
          </p:cNvPicPr>
          <p:nvPr userDrawn="1"/>
        </p:nvPicPr>
        <p:blipFill>
          <a:blip r:embed="rId2" cstate="print"/>
          <a:stretch>
            <a:fillRect/>
          </a:stretch>
        </p:blipFill>
        <p:spPr>
          <a:xfrm>
            <a:off x="0" y="0"/>
            <a:ext cx="9144000" cy="1026914"/>
          </a:xfrm>
          <a:prstGeom prst="rect">
            <a:avLst/>
          </a:prstGeom>
        </p:spPr>
      </p:pic>
      <p:sp>
        <p:nvSpPr>
          <p:cNvPr id="2" name="Title 1"/>
          <p:cNvSpPr>
            <a:spLocks noGrp="1"/>
          </p:cNvSpPr>
          <p:nvPr>
            <p:ph type="title"/>
          </p:nvPr>
        </p:nvSpPr>
        <p:spPr>
          <a:xfrm>
            <a:off x="203200" y="115888"/>
            <a:ext cx="8635999" cy="792162"/>
          </a:xfrm>
          <a:prstGeom prst="rect">
            <a:avLst/>
          </a:prstGeom>
        </p:spPr>
        <p:txBody>
          <a:bodyPr anchor="ctr"/>
          <a:lstStyle>
            <a:lvl1pPr>
              <a:defRPr sz="3400"/>
            </a:lvl1pPr>
          </a:lstStyle>
          <a:p>
            <a:r>
              <a:rPr lang="en-US" dirty="0" smtClean="0"/>
              <a:t>Click to edit Master title style</a:t>
            </a:r>
            <a:endParaRPr lang="en-GB" dirty="0"/>
          </a:p>
        </p:txBody>
      </p:sp>
      <p:sp>
        <p:nvSpPr>
          <p:cNvPr id="5" name="Date Placeholder 4"/>
          <p:cNvSpPr>
            <a:spLocks noGrp="1"/>
          </p:cNvSpPr>
          <p:nvPr>
            <p:ph type="dt" sz="half" idx="10"/>
          </p:nvPr>
        </p:nvSpPr>
        <p:spPr>
          <a:xfrm>
            <a:off x="6987600" y="6386400"/>
            <a:ext cx="1655763" cy="279400"/>
          </a:xfrm>
          <a:prstGeom prst="rect">
            <a:avLst/>
          </a:prstGeom>
        </p:spPr>
        <p:txBody>
          <a:bodyPr/>
          <a:lstStyle>
            <a:lvl1pPr>
              <a:defRPr/>
            </a:lvl1pPr>
          </a:lstStyle>
          <a:p>
            <a:fld id="{A2356DDF-EED5-4B73-A762-6C5EA92A4DF0}" type="datetime5">
              <a:rPr lang="en-US" smtClean="0"/>
              <a:pPr/>
              <a:t>16-Jul-14</a:t>
            </a:fld>
            <a:endParaRPr lang="en-GB" dirty="0"/>
          </a:p>
        </p:txBody>
      </p:sp>
      <p:sp>
        <p:nvSpPr>
          <p:cNvPr id="6" name="Footer Placeholder 5"/>
          <p:cNvSpPr>
            <a:spLocks noGrp="1"/>
          </p:cNvSpPr>
          <p:nvPr>
            <p:ph type="ftr" sz="quarter" idx="11"/>
          </p:nvPr>
        </p:nvSpPr>
        <p:spPr>
          <a:xfrm>
            <a:off x="241512" y="6386400"/>
            <a:ext cx="5662636" cy="279400"/>
          </a:xfrm>
          <a:prstGeom prst="rect">
            <a:avLst/>
          </a:prstGeom>
        </p:spPr>
        <p:txBody>
          <a:bodyPr/>
          <a:lstStyle>
            <a:lvl1pPr>
              <a:defRPr lang="en-US" sz="450" smtClean="0"/>
            </a:lvl1pPr>
          </a:lstStyle>
          <a:p>
            <a:endParaRPr lang="en-US" dirty="0"/>
          </a:p>
        </p:txBody>
      </p:sp>
      <p:sp>
        <p:nvSpPr>
          <p:cNvPr id="7" name="Slide Number Placeholder 6"/>
          <p:cNvSpPr>
            <a:spLocks noGrp="1"/>
          </p:cNvSpPr>
          <p:nvPr>
            <p:ph type="sldNum" sz="quarter" idx="12"/>
          </p:nvPr>
        </p:nvSpPr>
        <p:spPr>
          <a:xfrm>
            <a:off x="8297863" y="6386400"/>
            <a:ext cx="658812" cy="279400"/>
          </a:xfrm>
          <a:prstGeom prst="rect">
            <a:avLst/>
          </a:prstGeom>
        </p:spPr>
        <p:txBody>
          <a:bodyPr/>
          <a:lstStyle>
            <a:lvl1pPr>
              <a:defRPr/>
            </a:lvl1pPr>
          </a:lstStyle>
          <a:p>
            <a:fld id="{65EBE0FB-739C-4692-BB4F-22E3CED5B28B}" type="slidenum">
              <a:rPr lang="en-GB"/>
              <a:pPr/>
              <a:t>‹#›</a:t>
            </a:fld>
            <a:endParaRPr lang="en-GB" dirty="0"/>
          </a:p>
        </p:txBody>
      </p:sp>
      <p:sp>
        <p:nvSpPr>
          <p:cNvPr id="10" name="Line 10"/>
          <p:cNvSpPr>
            <a:spLocks noChangeShapeType="1"/>
          </p:cNvSpPr>
          <p:nvPr userDrawn="1"/>
        </p:nvSpPr>
        <p:spPr bwMode="auto">
          <a:xfrm>
            <a:off x="300038" y="6373813"/>
            <a:ext cx="8529637" cy="0"/>
          </a:xfrm>
          <a:prstGeom prst="line">
            <a:avLst/>
          </a:prstGeom>
          <a:noFill/>
          <a:ln w="3175">
            <a:solidFill>
              <a:schemeClr val="accent1"/>
            </a:solidFill>
            <a:round/>
            <a:headEnd/>
            <a:tailEnd/>
          </a:ln>
          <a:effectLst/>
        </p:spPr>
        <p:txBody>
          <a:bodyPr/>
          <a:lstStyle/>
          <a:p>
            <a:endParaRPr lang="en-GB" dirty="0"/>
          </a:p>
        </p:txBody>
      </p:sp>
      <p:sp>
        <p:nvSpPr>
          <p:cNvPr id="21" name="Line 10"/>
          <p:cNvSpPr>
            <a:spLocks noChangeShapeType="1"/>
          </p:cNvSpPr>
          <p:nvPr userDrawn="1"/>
        </p:nvSpPr>
        <p:spPr bwMode="auto">
          <a:xfrm>
            <a:off x="201561" y="6373813"/>
            <a:ext cx="8640000" cy="0"/>
          </a:xfrm>
          <a:prstGeom prst="line">
            <a:avLst/>
          </a:prstGeom>
          <a:noFill/>
          <a:ln w="3175">
            <a:solidFill>
              <a:schemeClr val="accent1"/>
            </a:solidFill>
            <a:round/>
            <a:headEnd/>
            <a:tailEnd/>
          </a:ln>
          <a:effectLst/>
        </p:spPr>
        <p:txBody>
          <a:bodyPr/>
          <a:lstStyle/>
          <a:p>
            <a:endParaRPr lang="en-GB" baseline="-25000" dirty="0"/>
          </a:p>
        </p:txBody>
      </p:sp>
      <p:sp>
        <p:nvSpPr>
          <p:cNvPr id="17" name="Content Placeholder 16"/>
          <p:cNvSpPr>
            <a:spLocks noGrp="1"/>
          </p:cNvSpPr>
          <p:nvPr>
            <p:ph sz="quarter" idx="15"/>
          </p:nvPr>
        </p:nvSpPr>
        <p:spPr>
          <a:xfrm>
            <a:off x="323850" y="1340769"/>
            <a:ext cx="4104134" cy="4825082"/>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9" name="Content Placeholder 18"/>
          <p:cNvSpPr>
            <a:spLocks noGrp="1"/>
          </p:cNvSpPr>
          <p:nvPr>
            <p:ph sz="quarter" idx="16"/>
          </p:nvPr>
        </p:nvSpPr>
        <p:spPr>
          <a:xfrm>
            <a:off x="4572000" y="1341438"/>
            <a:ext cx="4176713" cy="4824412"/>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xmlns="" val="33012273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ection Slide 3 With Logo">
    <p:spTree>
      <p:nvGrpSpPr>
        <p:cNvPr id="1" name=""/>
        <p:cNvGrpSpPr/>
        <p:nvPr/>
      </p:nvGrpSpPr>
      <p:grpSpPr>
        <a:xfrm>
          <a:off x="0" y="0"/>
          <a:ext cx="0" cy="0"/>
          <a:chOff x="0" y="0"/>
          <a:chExt cx="0" cy="0"/>
        </a:xfrm>
      </p:grpSpPr>
      <p:pic>
        <p:nvPicPr>
          <p:cNvPr id="8" name="Picture 7" descr="Contents_trans.png"/>
          <p:cNvPicPr>
            <a:picLocks noChangeAspect="1"/>
          </p:cNvPicPr>
          <p:nvPr userDrawn="1"/>
        </p:nvPicPr>
        <p:blipFill>
          <a:blip r:embed="rId2" cstate="print"/>
          <a:stretch>
            <a:fillRect/>
          </a:stretch>
        </p:blipFill>
        <p:spPr>
          <a:xfrm>
            <a:off x="0" y="0"/>
            <a:ext cx="4958906" cy="5112000"/>
          </a:xfrm>
          <a:prstGeom prst="rect">
            <a:avLst/>
          </a:prstGeom>
        </p:spPr>
      </p:pic>
      <p:sp>
        <p:nvSpPr>
          <p:cNvPr id="3" name="Subtitle 2"/>
          <p:cNvSpPr>
            <a:spLocks noGrp="1"/>
          </p:cNvSpPr>
          <p:nvPr>
            <p:ph type="subTitle" idx="1"/>
          </p:nvPr>
        </p:nvSpPr>
        <p:spPr>
          <a:xfrm>
            <a:off x="357159" y="2996952"/>
            <a:ext cx="3206730" cy="2109620"/>
          </a:xfrm>
          <a:prstGeom prst="rect">
            <a:avLst/>
          </a:prstGeom>
        </p:spPr>
        <p:txBody>
          <a:bodyPr bIns="0">
            <a:normAutofit/>
          </a:bodyPr>
          <a:lstStyle>
            <a:lvl1pPr marL="0" indent="0" algn="l">
              <a:buNone/>
              <a:defRPr sz="2200" b="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dirty="0"/>
          </a:p>
        </p:txBody>
      </p:sp>
      <p:sp>
        <p:nvSpPr>
          <p:cNvPr id="4" name="Date Placeholder 3"/>
          <p:cNvSpPr>
            <a:spLocks noGrp="1"/>
          </p:cNvSpPr>
          <p:nvPr>
            <p:ph type="dt" sz="half" idx="10"/>
          </p:nvPr>
        </p:nvSpPr>
        <p:spPr>
          <a:xfrm>
            <a:off x="6877050" y="6386400"/>
            <a:ext cx="1655763" cy="279400"/>
          </a:xfrm>
          <a:prstGeom prst="rect">
            <a:avLst/>
          </a:prstGeom>
        </p:spPr>
        <p:txBody>
          <a:bodyPr/>
          <a:lstStyle>
            <a:lvl1pPr>
              <a:defRPr/>
            </a:lvl1pPr>
          </a:lstStyle>
          <a:p>
            <a:fld id="{B89FBA09-71D0-48CE-A9A0-02D2D0F723E7}" type="datetime5">
              <a:rPr lang="en-US" smtClean="0"/>
              <a:pPr/>
              <a:t>16-Jul-14</a:t>
            </a:fld>
            <a:endParaRPr lang="en-GB" dirty="0"/>
          </a:p>
        </p:txBody>
      </p:sp>
      <p:sp>
        <p:nvSpPr>
          <p:cNvPr id="5" name="Footer Placeholder 4"/>
          <p:cNvSpPr>
            <a:spLocks noGrp="1"/>
          </p:cNvSpPr>
          <p:nvPr>
            <p:ph type="ftr" sz="quarter" idx="11"/>
          </p:nvPr>
        </p:nvSpPr>
        <p:spPr>
          <a:xfrm>
            <a:off x="215516" y="6381328"/>
            <a:ext cx="5662636" cy="279400"/>
          </a:xfrm>
          <a:prstGeom prst="rect">
            <a:avLst/>
          </a:prstGeom>
        </p:spPr>
        <p:txBody>
          <a:bodyPr/>
          <a:lstStyle>
            <a:lvl1pPr>
              <a:defRPr lang="en-US" sz="450" smtClean="0"/>
            </a:lvl1pPr>
          </a:lstStyle>
          <a:p>
            <a:endParaRPr lang="en-US" dirty="0"/>
          </a:p>
        </p:txBody>
      </p:sp>
      <p:sp>
        <p:nvSpPr>
          <p:cNvPr id="6" name="Slide Number Placeholder 5"/>
          <p:cNvSpPr>
            <a:spLocks noGrp="1"/>
          </p:cNvSpPr>
          <p:nvPr>
            <p:ph type="sldNum" sz="quarter" idx="12"/>
          </p:nvPr>
        </p:nvSpPr>
        <p:spPr>
          <a:xfrm>
            <a:off x="8297863" y="6386400"/>
            <a:ext cx="658812" cy="279400"/>
          </a:xfrm>
          <a:prstGeom prst="rect">
            <a:avLst/>
          </a:prstGeom>
        </p:spPr>
        <p:txBody>
          <a:bodyPr/>
          <a:lstStyle>
            <a:lvl1pPr>
              <a:defRPr/>
            </a:lvl1pPr>
          </a:lstStyle>
          <a:p>
            <a:fld id="{2E37A29B-7A0D-4325-8A32-34D43336FAD5}" type="slidenum">
              <a:rPr lang="en-GB"/>
              <a:pPr/>
              <a:t>‹#›</a:t>
            </a:fld>
            <a:endParaRPr lang="en-GB" dirty="0"/>
          </a:p>
        </p:txBody>
      </p:sp>
      <p:pic>
        <p:nvPicPr>
          <p:cNvPr id="9" name="Picture 8" descr="KPMG_Plus_Strapline_White.emf"/>
          <p:cNvPicPr>
            <a:picLocks noChangeAspect="1"/>
          </p:cNvPicPr>
          <p:nvPr userDrawn="1"/>
        </p:nvPicPr>
        <p:blipFill>
          <a:blip r:embed="rId3" cstate="print"/>
          <a:stretch>
            <a:fillRect/>
          </a:stretch>
        </p:blipFill>
        <p:spPr>
          <a:xfrm>
            <a:off x="356400" y="435600"/>
            <a:ext cx="2160000" cy="742203"/>
          </a:xfrm>
          <a:prstGeom prst="rect">
            <a:avLst/>
          </a:prstGeom>
        </p:spPr>
      </p:pic>
      <p:sp>
        <p:nvSpPr>
          <p:cNvPr id="10" name="Title 9"/>
          <p:cNvSpPr>
            <a:spLocks noGrp="1"/>
          </p:cNvSpPr>
          <p:nvPr>
            <p:ph type="title"/>
          </p:nvPr>
        </p:nvSpPr>
        <p:spPr>
          <a:xfrm>
            <a:off x="360000" y="1872000"/>
            <a:ext cx="3923968" cy="1143000"/>
          </a:xfrm>
        </p:spPr>
        <p:txBody>
          <a:bodyPr>
            <a:normAutofit/>
          </a:bodyPr>
          <a:lstStyle>
            <a:lvl1pPr>
              <a:defRPr sz="3000"/>
            </a:lvl1pPr>
          </a:lstStyle>
          <a:p>
            <a:r>
              <a:rPr lang="en-US" smtClean="0"/>
              <a:t>Click to edit Master title style</a:t>
            </a:r>
            <a:endParaRPr lang="en-CA"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lank Slide for Graphics">
    <p:spTree>
      <p:nvGrpSpPr>
        <p:cNvPr id="1" name=""/>
        <p:cNvGrpSpPr/>
        <p:nvPr/>
      </p:nvGrpSpPr>
      <p:grpSpPr>
        <a:xfrm>
          <a:off x="0" y="0"/>
          <a:ext cx="0" cy="0"/>
          <a:chOff x="0" y="0"/>
          <a:chExt cx="0" cy="0"/>
        </a:xfrm>
      </p:grpSpPr>
      <p:sp>
        <p:nvSpPr>
          <p:cNvPr id="9" name="Freeform 8"/>
          <p:cNvSpPr/>
          <p:nvPr userDrawn="1"/>
        </p:nvSpPr>
        <p:spPr>
          <a:xfrm>
            <a:off x="-10800" y="4593530"/>
            <a:ext cx="4495800" cy="2277533"/>
          </a:xfrm>
          <a:custGeom>
            <a:avLst/>
            <a:gdLst>
              <a:gd name="connsiteX0" fmla="*/ 8467 w 4495800"/>
              <a:gd name="connsiteY0" fmla="*/ 2260600 h 2277533"/>
              <a:gd name="connsiteX1" fmla="*/ 0 w 4495800"/>
              <a:gd name="connsiteY1" fmla="*/ 0 h 2277533"/>
              <a:gd name="connsiteX2" fmla="*/ 4495800 w 4495800"/>
              <a:gd name="connsiteY2" fmla="*/ 0 h 2277533"/>
              <a:gd name="connsiteX3" fmla="*/ 3826933 w 4495800"/>
              <a:gd name="connsiteY3" fmla="*/ 2277533 h 2277533"/>
              <a:gd name="connsiteX4" fmla="*/ 8467 w 4495800"/>
              <a:gd name="connsiteY4" fmla="*/ 2260600 h 2277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5800" h="2277533">
                <a:moveTo>
                  <a:pt x="8467" y="2260600"/>
                </a:moveTo>
                <a:cubicBezTo>
                  <a:pt x="5645" y="1507067"/>
                  <a:pt x="2822" y="753533"/>
                  <a:pt x="0" y="0"/>
                </a:cubicBezTo>
                <a:lnTo>
                  <a:pt x="4495800" y="0"/>
                </a:lnTo>
                <a:lnTo>
                  <a:pt x="3826933" y="2277533"/>
                </a:lnTo>
                <a:lnTo>
                  <a:pt x="8467" y="22606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357158" y="4786322"/>
            <a:ext cx="4070826" cy="1928826"/>
          </a:xfrm>
          <a:prstGeom prst="rect">
            <a:avLst/>
          </a:prstGeom>
        </p:spPr>
        <p:txBody>
          <a:bodyPr anchor="t" anchorCtr="0"/>
          <a:lstStyle>
            <a:lvl1pPr algn="l">
              <a:lnSpc>
                <a:spcPts val="3240"/>
              </a:lnSpc>
              <a:defRPr sz="3000">
                <a:solidFill>
                  <a:srgbClr val="00338D"/>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357158" y="6459654"/>
            <a:ext cx="6400800" cy="239713"/>
          </a:xfrm>
          <a:prstGeom prst="rect">
            <a:avLst/>
          </a:prstGeom>
        </p:spPr>
        <p:txBody>
          <a:bodyPr/>
          <a:lstStyle>
            <a:lvl1pPr marL="0" indent="0" algn="l">
              <a:buNone/>
              <a:defRPr sz="1200" b="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dirty="0"/>
          </a:p>
        </p:txBody>
      </p:sp>
      <p:sp>
        <p:nvSpPr>
          <p:cNvPr id="4" name="Date Placeholder 3"/>
          <p:cNvSpPr>
            <a:spLocks noGrp="1"/>
          </p:cNvSpPr>
          <p:nvPr>
            <p:ph type="dt" sz="half" idx="10"/>
          </p:nvPr>
        </p:nvSpPr>
        <p:spPr>
          <a:xfrm>
            <a:off x="6877050" y="6386400"/>
            <a:ext cx="1655763" cy="279400"/>
          </a:xfrm>
          <a:prstGeom prst="rect">
            <a:avLst/>
          </a:prstGeom>
        </p:spPr>
        <p:txBody>
          <a:bodyPr/>
          <a:lstStyle>
            <a:lvl1pPr>
              <a:defRPr/>
            </a:lvl1pPr>
          </a:lstStyle>
          <a:p>
            <a:fld id="{0A0DEBC2-4F2C-40E0-9C78-D7894ACC9996}" type="datetime5">
              <a:rPr lang="en-US" smtClean="0"/>
              <a:pPr/>
              <a:t>16-Jul-14</a:t>
            </a:fld>
            <a:endParaRPr lang="en-GB" dirty="0"/>
          </a:p>
        </p:txBody>
      </p:sp>
      <p:sp>
        <p:nvSpPr>
          <p:cNvPr id="5" name="Footer Placeholder 4"/>
          <p:cNvSpPr>
            <a:spLocks noGrp="1"/>
          </p:cNvSpPr>
          <p:nvPr>
            <p:ph type="ftr" sz="quarter" idx="11"/>
          </p:nvPr>
        </p:nvSpPr>
        <p:spPr>
          <a:xfrm>
            <a:off x="287524" y="6386400"/>
            <a:ext cx="5662636" cy="279400"/>
          </a:xfrm>
          <a:prstGeom prst="rect">
            <a:avLst/>
          </a:prstGeom>
        </p:spPr>
        <p:txBody>
          <a:bodyPr/>
          <a:lstStyle>
            <a:lvl1pPr>
              <a:defRPr lang="en-US" sz="450" smtClean="0"/>
            </a:lvl1pPr>
          </a:lstStyle>
          <a:p>
            <a:endParaRPr lang="en-US" dirty="0"/>
          </a:p>
        </p:txBody>
      </p:sp>
      <p:sp>
        <p:nvSpPr>
          <p:cNvPr id="6" name="Slide Number Placeholder 5"/>
          <p:cNvSpPr>
            <a:spLocks noGrp="1"/>
          </p:cNvSpPr>
          <p:nvPr>
            <p:ph type="sldNum" sz="quarter" idx="12"/>
          </p:nvPr>
        </p:nvSpPr>
        <p:spPr>
          <a:xfrm>
            <a:off x="8297863" y="6386400"/>
            <a:ext cx="658812" cy="279400"/>
          </a:xfrm>
          <a:prstGeom prst="rect">
            <a:avLst/>
          </a:prstGeom>
        </p:spPr>
        <p:txBody>
          <a:bodyPr/>
          <a:lstStyle>
            <a:lvl1pPr>
              <a:defRPr/>
            </a:lvl1pPr>
          </a:lstStyle>
          <a:p>
            <a:fld id="{2E37A29B-7A0D-4325-8A32-34D43336FAD5}" type="slidenum">
              <a:rPr lang="en-GB"/>
              <a:pPr/>
              <a:t>‹#›</a:t>
            </a:fld>
            <a:endParaRPr lang="en-GB"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6987600" y="6386400"/>
            <a:ext cx="1655763" cy="279400"/>
          </a:xfrm>
          <a:prstGeom prst="rect">
            <a:avLst/>
          </a:prstGeom>
        </p:spPr>
        <p:txBody>
          <a:bodyPr/>
          <a:lstStyle>
            <a:lvl1pPr>
              <a:defRPr/>
            </a:lvl1pPr>
          </a:lstStyle>
          <a:p>
            <a:fld id="{9924E5CF-07B8-4DD5-944E-FE4869C7FAA9}" type="datetime5">
              <a:rPr lang="en-US" smtClean="0"/>
              <a:pPr/>
              <a:t>16-Jul-14</a:t>
            </a:fld>
            <a:endParaRPr lang="en-GB" dirty="0"/>
          </a:p>
        </p:txBody>
      </p:sp>
      <p:sp>
        <p:nvSpPr>
          <p:cNvPr id="4" name="Footer Placeholder 3"/>
          <p:cNvSpPr>
            <a:spLocks noGrp="1"/>
          </p:cNvSpPr>
          <p:nvPr>
            <p:ph type="ftr" sz="quarter" idx="11"/>
          </p:nvPr>
        </p:nvSpPr>
        <p:spPr>
          <a:xfrm>
            <a:off x="107504" y="6386400"/>
            <a:ext cx="5662636" cy="279400"/>
          </a:xfrm>
          <a:prstGeom prst="rect">
            <a:avLst/>
          </a:prstGeom>
        </p:spPr>
        <p:txBody>
          <a:bodyPr/>
          <a:lstStyle>
            <a:lvl1pPr>
              <a:defRPr lang="en-US" sz="450" smtClean="0"/>
            </a:lvl1pPr>
          </a:lstStyle>
          <a:p>
            <a:endParaRPr lang="en-US" dirty="0"/>
          </a:p>
        </p:txBody>
      </p:sp>
      <p:sp>
        <p:nvSpPr>
          <p:cNvPr id="5" name="Slide Number Placeholder 4"/>
          <p:cNvSpPr>
            <a:spLocks noGrp="1"/>
          </p:cNvSpPr>
          <p:nvPr>
            <p:ph type="sldNum" sz="quarter" idx="12"/>
          </p:nvPr>
        </p:nvSpPr>
        <p:spPr>
          <a:xfrm>
            <a:off x="8297863" y="6386400"/>
            <a:ext cx="658812" cy="279400"/>
          </a:xfrm>
          <a:prstGeom prst="rect">
            <a:avLst/>
          </a:prstGeom>
        </p:spPr>
        <p:txBody>
          <a:bodyPr/>
          <a:lstStyle>
            <a:lvl1pPr>
              <a:defRPr/>
            </a:lvl1pPr>
          </a:lstStyle>
          <a:p>
            <a:fld id="{1614DD2A-9055-41F9-82E1-D86230CEF31F}" type="slidenum">
              <a:rPr lang="en-GB"/>
              <a:pPr/>
              <a:t>‹#›</a:t>
            </a:fld>
            <a:endParaRPr lang="en-GB" dirty="0"/>
          </a:p>
        </p:txBody>
      </p:sp>
      <p:sp>
        <p:nvSpPr>
          <p:cNvPr id="12" name="Line 10"/>
          <p:cNvSpPr>
            <a:spLocks noChangeShapeType="1"/>
          </p:cNvSpPr>
          <p:nvPr userDrawn="1"/>
        </p:nvSpPr>
        <p:spPr bwMode="auto">
          <a:xfrm>
            <a:off x="201561" y="6373813"/>
            <a:ext cx="8640000" cy="0"/>
          </a:xfrm>
          <a:prstGeom prst="line">
            <a:avLst/>
          </a:prstGeom>
          <a:noFill/>
          <a:ln w="3175">
            <a:solidFill>
              <a:schemeClr val="accent1"/>
            </a:solidFill>
            <a:round/>
            <a:headEnd/>
            <a:tailEnd/>
          </a:ln>
          <a:effectLst/>
        </p:spPr>
        <p:txBody>
          <a:bodyPr/>
          <a:lstStyle/>
          <a:p>
            <a:endParaRPr lang="en-GB" baseline="-25000" dirty="0"/>
          </a:p>
        </p:txBody>
      </p:sp>
      <p:pic>
        <p:nvPicPr>
          <p:cNvPr id="11" name="Picture 10" descr="Banner_no-trans.png"/>
          <p:cNvPicPr>
            <a:picLocks noChangeAspect="1"/>
          </p:cNvPicPr>
          <p:nvPr userDrawn="1"/>
        </p:nvPicPr>
        <p:blipFill>
          <a:blip r:embed="rId2" cstate="print"/>
          <a:stretch>
            <a:fillRect/>
          </a:stretch>
        </p:blipFill>
        <p:spPr>
          <a:xfrm>
            <a:off x="0" y="0"/>
            <a:ext cx="9144000" cy="1026914"/>
          </a:xfrm>
          <a:prstGeom prst="rect">
            <a:avLst/>
          </a:prstGeom>
        </p:spPr>
      </p:pic>
      <p:sp>
        <p:nvSpPr>
          <p:cNvPr id="13" name="Title 1"/>
          <p:cNvSpPr>
            <a:spLocks noGrp="1"/>
          </p:cNvSpPr>
          <p:nvPr>
            <p:ph type="title"/>
          </p:nvPr>
        </p:nvSpPr>
        <p:spPr>
          <a:xfrm>
            <a:off x="203200" y="115888"/>
            <a:ext cx="8559799" cy="792162"/>
          </a:xfrm>
          <a:prstGeom prst="rect">
            <a:avLst/>
          </a:prstGeom>
        </p:spPr>
        <p:txBody>
          <a:bodyPr anchor="ctr"/>
          <a:lstStyle>
            <a:lvl1pPr>
              <a:defRPr sz="3400"/>
            </a:lvl1pPr>
          </a:lstStyle>
          <a:p>
            <a:r>
              <a:rPr lang="en-US" dirty="0" smtClean="0"/>
              <a:t>Click to edit Master title style</a:t>
            </a:r>
            <a:endParaRPr lang="en-GB"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8" name="Content Placeholder 7"/>
          <p:cNvSpPr>
            <a:spLocks noGrp="1"/>
          </p:cNvSpPr>
          <p:nvPr>
            <p:ph sz="quarter" idx="12"/>
          </p:nvPr>
        </p:nvSpPr>
        <p:spPr>
          <a:xfrm>
            <a:off x="179388" y="1125538"/>
            <a:ext cx="4248150" cy="4967287"/>
          </a:xfrm>
        </p:spPr>
        <p:txBody>
          <a:bodyPr>
            <a:noAutofit/>
          </a:bodyPr>
          <a:lstStyle>
            <a:lvl1pPr>
              <a:defRPr sz="1800"/>
            </a:lvl1pPr>
            <a:lvl2pPr>
              <a:defRPr sz="1800"/>
            </a:lvl2pPr>
            <a:lvl3pPr>
              <a:defRPr sz="1800"/>
            </a:lvl3pPr>
            <a:lvl4pPr>
              <a:defRPr sz="1800"/>
            </a:lvl4pPr>
            <a:lvl5pPr>
              <a:defRPr sz="1800"/>
            </a:lvl5pPr>
            <a:lvl6pPr>
              <a:defRPr sz="1800"/>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Content Placeholder 7"/>
          <p:cNvSpPr>
            <a:spLocks noGrp="1"/>
          </p:cNvSpPr>
          <p:nvPr>
            <p:ph sz="quarter" idx="13"/>
          </p:nvPr>
        </p:nvSpPr>
        <p:spPr>
          <a:xfrm>
            <a:off x="4643438" y="1125538"/>
            <a:ext cx="4248150" cy="4967287"/>
          </a:xfrm>
        </p:spPr>
        <p:txBody>
          <a:bodyPr>
            <a:noAutofit/>
          </a:bodyPr>
          <a:lstStyle>
            <a:lvl1pPr>
              <a:defRPr sz="1800"/>
            </a:lvl1pPr>
            <a:lvl2pPr>
              <a:defRPr sz="1800"/>
            </a:lvl2pPr>
            <a:lvl3pPr>
              <a:defRPr sz="1800"/>
            </a:lvl3pPr>
            <a:lvl4pPr>
              <a:defRPr sz="1800"/>
            </a:lvl4pPr>
            <a:lvl5pPr>
              <a:defRPr sz="1800"/>
            </a:lvl5pPr>
            <a:lvl6pPr>
              <a:defRPr sz="1800"/>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Date Placeholder 4"/>
          <p:cNvSpPr>
            <a:spLocks noGrp="1"/>
          </p:cNvSpPr>
          <p:nvPr>
            <p:ph type="dt" sz="half" idx="14"/>
          </p:nvPr>
        </p:nvSpPr>
        <p:spPr>
          <a:xfrm>
            <a:off x="6877050" y="6392890"/>
            <a:ext cx="1655763" cy="279400"/>
          </a:xfrm>
          <a:prstGeom prst="rect">
            <a:avLst/>
          </a:prstGeom>
        </p:spPr>
        <p:txBody>
          <a:bodyPr/>
          <a:lstStyle/>
          <a:p>
            <a:fld id="{C50C2D19-824B-4901-8AB8-93B3A0B1C9A6}" type="datetime5">
              <a:rPr lang="en-US" smtClean="0"/>
              <a:pPr/>
              <a:t>16-Jul-14</a:t>
            </a:fld>
            <a:endParaRPr lang="en-GB" dirty="0"/>
          </a:p>
        </p:txBody>
      </p:sp>
      <p:sp>
        <p:nvSpPr>
          <p:cNvPr id="6" name="Slide Number Placeholder 5"/>
          <p:cNvSpPr>
            <a:spLocks noGrp="1"/>
          </p:cNvSpPr>
          <p:nvPr>
            <p:ph type="sldNum" sz="quarter" idx="15"/>
          </p:nvPr>
        </p:nvSpPr>
        <p:spPr>
          <a:xfrm>
            <a:off x="8297863" y="6392890"/>
            <a:ext cx="658812" cy="279400"/>
          </a:xfrm>
          <a:prstGeom prst="rect">
            <a:avLst/>
          </a:prstGeom>
        </p:spPr>
        <p:txBody>
          <a:bodyPr/>
          <a:lstStyle/>
          <a:p>
            <a:fld id="{11CFD04F-0977-47EC-874B-E62213FEFEDF}" type="slidenum">
              <a:rPr lang="en-GB" smtClean="0"/>
              <a:pPr/>
              <a:t>‹#›</a:t>
            </a:fld>
            <a:endParaRPr lang="en-GB" dirty="0"/>
          </a:p>
        </p:txBody>
      </p:sp>
      <p:sp>
        <p:nvSpPr>
          <p:cNvPr id="7" name="Footer Placeholder 6"/>
          <p:cNvSpPr>
            <a:spLocks noGrp="1"/>
          </p:cNvSpPr>
          <p:nvPr>
            <p:ph type="ftr" sz="quarter" idx="16"/>
          </p:nvPr>
        </p:nvSpPr>
        <p:spPr>
          <a:xfrm>
            <a:off x="215516" y="6381328"/>
            <a:ext cx="5662636" cy="279400"/>
          </a:xfrm>
          <a:prstGeom prst="rect">
            <a:avLst/>
          </a:prstGeom>
        </p:spPr>
        <p:txBody>
          <a:bodyPr/>
          <a:lstStyle>
            <a:lvl1pPr>
              <a:defRPr lang="en-US" sz="450" smtClean="0"/>
            </a:lvl1pPr>
          </a:lstStyle>
          <a:p>
            <a:endParaRPr lang="en-US" dirty="0"/>
          </a:p>
        </p:txBody>
      </p:sp>
      <p:sp>
        <p:nvSpPr>
          <p:cNvPr id="10" name="Line 10"/>
          <p:cNvSpPr>
            <a:spLocks noChangeShapeType="1"/>
          </p:cNvSpPr>
          <p:nvPr userDrawn="1"/>
        </p:nvSpPr>
        <p:spPr bwMode="auto">
          <a:xfrm>
            <a:off x="216476" y="6309320"/>
            <a:ext cx="8640000" cy="0"/>
          </a:xfrm>
          <a:prstGeom prst="line">
            <a:avLst/>
          </a:prstGeom>
          <a:noFill/>
          <a:ln w="3175">
            <a:solidFill>
              <a:schemeClr val="tx2"/>
            </a:solidFill>
            <a:round/>
            <a:headEnd/>
            <a:tailEnd/>
          </a:ln>
          <a:effectLst/>
        </p:spPr>
        <p:txBody>
          <a:bodyPr/>
          <a:lstStyle/>
          <a:p>
            <a:endParaRPr lang="en-GB" baseline="-25000"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FC7381-9F28-4033-8366-72A86BD66BD7}" type="datetimeFigureOut">
              <a:rPr lang="en-US" smtClean="0"/>
              <a:pPr/>
              <a:t>7/16/2014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B9B395-DBA2-4A9F-A0EB-62560ED50CE1}" type="slidenum">
              <a:rPr lang="en-US" smtClean="0"/>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FC7381-9F28-4033-8366-72A86BD66BD7}" type="datetimeFigureOut">
              <a:rPr lang="en-US" smtClean="0"/>
              <a:pPr/>
              <a:t>7/16/2014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B9B395-DBA2-4A9F-A0EB-62560ED50CE1}" type="slidenum">
              <a:rPr lang="en-US" smtClean="0"/>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FC7381-9F28-4033-8366-72A86BD66BD7}" type="datetimeFigureOut">
              <a:rPr lang="en-US" smtClean="0"/>
              <a:pPr/>
              <a:t>7/16/2014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B9B395-DBA2-4A9F-A0EB-62560ED50CE1}" type="slidenum">
              <a:rPr lang="en-US" smtClean="0"/>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FC7381-9F28-4033-8366-72A86BD66BD7}" type="datetimeFigureOut">
              <a:rPr lang="en-US" smtClean="0"/>
              <a:pPr/>
              <a:t>7/16/2014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B9B395-DBA2-4A9F-A0EB-62560ED50CE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4">
    <p:spTree>
      <p:nvGrpSpPr>
        <p:cNvPr id="1" name=""/>
        <p:cNvGrpSpPr/>
        <p:nvPr/>
      </p:nvGrpSpPr>
      <p:grpSpPr>
        <a:xfrm>
          <a:off x="0" y="0"/>
          <a:ext cx="0" cy="0"/>
          <a:chOff x="0" y="0"/>
          <a:chExt cx="0" cy="0"/>
        </a:xfrm>
      </p:grpSpPr>
      <p:grpSp>
        <p:nvGrpSpPr>
          <p:cNvPr id="10" name="Group 9"/>
          <p:cNvGrpSpPr/>
          <p:nvPr userDrawn="1"/>
        </p:nvGrpSpPr>
        <p:grpSpPr bwMode="gray">
          <a:xfrm>
            <a:off x="0" y="0"/>
            <a:ext cx="9144000" cy="6859588"/>
            <a:chOff x="3175" y="-1588"/>
            <a:chExt cx="9140826" cy="6859588"/>
          </a:xfrm>
        </p:grpSpPr>
        <p:sp>
          <p:nvSpPr>
            <p:cNvPr id="14" name="Freeform 23"/>
            <p:cNvSpPr>
              <a:spLocks noChangeAspect="1"/>
            </p:cNvSpPr>
            <p:nvPr userDrawn="1"/>
          </p:nvSpPr>
          <p:spPr bwMode="gray">
            <a:xfrm>
              <a:off x="3175" y="-1588"/>
              <a:ext cx="5008563" cy="3239162"/>
            </a:xfrm>
            <a:custGeom>
              <a:avLst/>
              <a:gdLst/>
              <a:ahLst/>
              <a:cxnLst>
                <a:cxn ang="0">
                  <a:pos x="20946" y="0"/>
                </a:cxn>
                <a:cxn ang="0">
                  <a:pos x="0" y="0"/>
                </a:cxn>
                <a:cxn ang="0">
                  <a:pos x="0" y="13538"/>
                </a:cxn>
                <a:cxn ang="0">
                  <a:pos x="16939" y="13538"/>
                </a:cxn>
                <a:cxn ang="0">
                  <a:pos x="20946" y="0"/>
                </a:cxn>
              </a:cxnLst>
              <a:rect l="0" t="0" r="r" b="b"/>
              <a:pathLst>
                <a:path w="20946" h="13538">
                  <a:moveTo>
                    <a:pt x="20946" y="0"/>
                  </a:moveTo>
                  <a:lnTo>
                    <a:pt x="0" y="0"/>
                  </a:lnTo>
                  <a:lnTo>
                    <a:pt x="0" y="13538"/>
                  </a:lnTo>
                  <a:lnTo>
                    <a:pt x="16939" y="13538"/>
                  </a:lnTo>
                  <a:lnTo>
                    <a:pt x="20946"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13" name="Freeform 22"/>
            <p:cNvSpPr>
              <a:spLocks noChangeAspect="1"/>
            </p:cNvSpPr>
            <p:nvPr userDrawn="1"/>
          </p:nvSpPr>
          <p:spPr bwMode="gray">
            <a:xfrm>
              <a:off x="1979613" y="1820540"/>
              <a:ext cx="7164388" cy="5037460"/>
            </a:xfrm>
            <a:custGeom>
              <a:avLst/>
              <a:gdLst/>
              <a:ahLst/>
              <a:cxnLst>
                <a:cxn ang="0">
                  <a:pos x="6229" y="0"/>
                </a:cxn>
                <a:cxn ang="0">
                  <a:pos x="0" y="21055"/>
                </a:cxn>
                <a:cxn ang="0">
                  <a:pos x="29957" y="21055"/>
                </a:cxn>
                <a:cxn ang="0">
                  <a:pos x="29957" y="0"/>
                </a:cxn>
                <a:cxn ang="0">
                  <a:pos x="6229" y="0"/>
                </a:cxn>
              </a:cxnLst>
              <a:rect l="0" t="0" r="r" b="b"/>
              <a:pathLst>
                <a:path w="29957" h="21055">
                  <a:moveTo>
                    <a:pt x="6229" y="0"/>
                  </a:moveTo>
                  <a:lnTo>
                    <a:pt x="0" y="21055"/>
                  </a:lnTo>
                  <a:lnTo>
                    <a:pt x="29957" y="21055"/>
                  </a:lnTo>
                  <a:lnTo>
                    <a:pt x="29957" y="0"/>
                  </a:lnTo>
                  <a:lnTo>
                    <a:pt x="6229"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15" name="Freeform 24"/>
            <p:cNvSpPr>
              <a:spLocks noChangeAspect="1"/>
            </p:cNvSpPr>
            <p:nvPr userDrawn="1"/>
          </p:nvSpPr>
          <p:spPr bwMode="gray">
            <a:xfrm>
              <a:off x="3049588" y="1820540"/>
              <a:ext cx="1423988" cy="1418623"/>
            </a:xfrm>
            <a:custGeom>
              <a:avLst/>
              <a:gdLst/>
              <a:ahLst/>
              <a:cxnLst>
                <a:cxn ang="0">
                  <a:pos x="0" y="5926"/>
                </a:cxn>
                <a:cxn ang="0">
                  <a:pos x="4197" y="5926"/>
                </a:cxn>
                <a:cxn ang="0">
                  <a:pos x="5950" y="0"/>
                </a:cxn>
                <a:cxn ang="0">
                  <a:pos x="1752" y="0"/>
                </a:cxn>
                <a:cxn ang="0">
                  <a:pos x="0" y="5926"/>
                </a:cxn>
              </a:cxnLst>
              <a:rect l="0" t="0" r="r" b="b"/>
              <a:pathLst>
                <a:path w="5950" h="5926">
                  <a:moveTo>
                    <a:pt x="0" y="5926"/>
                  </a:moveTo>
                  <a:lnTo>
                    <a:pt x="4197" y="5926"/>
                  </a:lnTo>
                  <a:lnTo>
                    <a:pt x="5950" y="0"/>
                  </a:lnTo>
                  <a:lnTo>
                    <a:pt x="1752" y="0"/>
                  </a:lnTo>
                  <a:lnTo>
                    <a:pt x="0" y="5926"/>
                  </a:lnTo>
                  <a:close/>
                </a:path>
              </a:pathLst>
            </a:custGeom>
            <a:solidFill>
              <a:srgbClr val="00257A"/>
            </a:soli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grpSp>
      <p:sp>
        <p:nvSpPr>
          <p:cNvPr id="20" name="Title 19"/>
          <p:cNvSpPr>
            <a:spLocks noGrp="1"/>
          </p:cNvSpPr>
          <p:nvPr>
            <p:ph type="title"/>
          </p:nvPr>
        </p:nvSpPr>
        <p:spPr bwMode="gray">
          <a:xfrm>
            <a:off x="4644008" y="2492896"/>
            <a:ext cx="4104456" cy="2160240"/>
          </a:xfrm>
        </p:spPr>
        <p:txBody>
          <a:bodyPr anchor="t"/>
          <a:lstStyle>
            <a:lvl1pPr algn="r">
              <a:defRPr sz="3000"/>
            </a:lvl1pPr>
          </a:lstStyle>
          <a:p>
            <a:r>
              <a:rPr lang="en-US" dirty="0" smtClean="0"/>
              <a:t>Click to edit Master title style</a:t>
            </a:r>
            <a:endParaRPr lang="en-GB" dirty="0"/>
          </a:p>
        </p:txBody>
      </p:sp>
      <p:sp>
        <p:nvSpPr>
          <p:cNvPr id="22" name="Text Placeholder 21"/>
          <p:cNvSpPr>
            <a:spLocks noGrp="1"/>
          </p:cNvSpPr>
          <p:nvPr>
            <p:ph type="body" sz="quarter" idx="10" hasCustomPrompt="1"/>
          </p:nvPr>
        </p:nvSpPr>
        <p:spPr bwMode="gray">
          <a:xfrm>
            <a:off x="4643438" y="5013325"/>
            <a:ext cx="4105275" cy="1439863"/>
          </a:xfrm>
        </p:spPr>
        <p:txBody>
          <a:bodyPr>
            <a:normAutofit/>
          </a:bodyPr>
          <a:lstStyle>
            <a:lvl1pPr algn="r">
              <a:defRPr sz="1200" b="0">
                <a:solidFill>
                  <a:schemeClr val="bg1"/>
                </a:solidFill>
              </a:defRPr>
            </a:lvl1pPr>
          </a:lstStyle>
          <a:p>
            <a:pPr lvl="0"/>
            <a:r>
              <a:rPr lang="en-US" dirty="0" smtClean="0"/>
              <a:t>Click to edit Master subtitle styles</a:t>
            </a:r>
          </a:p>
        </p:txBody>
      </p:sp>
      <p:grpSp>
        <p:nvGrpSpPr>
          <p:cNvPr id="12" name="Group 11"/>
          <p:cNvGrpSpPr>
            <a:grpSpLocks noChangeAspect="1"/>
          </p:cNvGrpSpPr>
          <p:nvPr userDrawn="1"/>
        </p:nvGrpSpPr>
        <p:grpSpPr>
          <a:xfrm>
            <a:off x="128464" y="0"/>
            <a:ext cx="2592388" cy="1530350"/>
            <a:chOff x="-2592388" y="0"/>
            <a:chExt cx="2592388" cy="1530350"/>
          </a:xfrm>
          <a:solidFill>
            <a:schemeClr val="bg1"/>
          </a:solidFill>
        </p:grpSpPr>
        <p:sp>
          <p:nvSpPr>
            <p:cNvPr id="18" name="Freeform 14"/>
            <p:cNvSpPr>
              <a:spLocks noEditPoints="1"/>
            </p:cNvSpPr>
            <p:nvPr userDrawn="1"/>
          </p:nvSpPr>
          <p:spPr bwMode="auto">
            <a:xfrm>
              <a:off x="-2384425" y="393700"/>
              <a:ext cx="2119313" cy="776288"/>
            </a:xfrm>
            <a:custGeom>
              <a:avLst/>
              <a:gdLst/>
              <a:ahLst/>
              <a:cxnLst>
                <a:cxn ang="0">
                  <a:pos x="2851" y="1035"/>
                </a:cxn>
                <a:cxn ang="0">
                  <a:pos x="3588" y="28"/>
                </a:cxn>
                <a:cxn ang="0">
                  <a:pos x="2718" y="826"/>
                </a:cxn>
                <a:cxn ang="0">
                  <a:pos x="1973" y="28"/>
                </a:cxn>
                <a:cxn ang="0">
                  <a:pos x="1663" y="659"/>
                </a:cxn>
                <a:cxn ang="0">
                  <a:pos x="1850" y="28"/>
                </a:cxn>
                <a:cxn ang="0">
                  <a:pos x="1165" y="1000"/>
                </a:cxn>
                <a:cxn ang="0">
                  <a:pos x="1334" y="806"/>
                </a:cxn>
                <a:cxn ang="0">
                  <a:pos x="479" y="1047"/>
                </a:cxn>
                <a:cxn ang="0">
                  <a:pos x="980" y="699"/>
                </a:cxn>
                <a:cxn ang="0">
                  <a:pos x="2747" y="0"/>
                </a:cxn>
                <a:cxn ang="0">
                  <a:pos x="1009" y="0"/>
                </a:cxn>
                <a:cxn ang="0">
                  <a:pos x="665" y="1435"/>
                </a:cxn>
                <a:cxn ang="0">
                  <a:pos x="1150" y="1133"/>
                </a:cxn>
                <a:cxn ang="0">
                  <a:pos x="1980" y="1434"/>
                </a:cxn>
                <a:cxn ang="0">
                  <a:pos x="2963" y="1451"/>
                </a:cxn>
                <a:cxn ang="0">
                  <a:pos x="348" y="2092"/>
                </a:cxn>
                <a:cxn ang="0">
                  <a:pos x="395" y="2104"/>
                </a:cxn>
                <a:cxn ang="0">
                  <a:pos x="880" y="1895"/>
                </a:cxn>
                <a:cxn ang="0">
                  <a:pos x="584" y="1895"/>
                </a:cxn>
                <a:cxn ang="0">
                  <a:pos x="645" y="2088"/>
                </a:cxn>
                <a:cxn ang="0">
                  <a:pos x="813" y="2088"/>
                </a:cxn>
                <a:cxn ang="0">
                  <a:pos x="935" y="1790"/>
                </a:cxn>
                <a:cxn ang="0">
                  <a:pos x="1104" y="1929"/>
                </a:cxn>
                <a:cxn ang="0">
                  <a:pos x="1151" y="1938"/>
                </a:cxn>
                <a:cxn ang="0">
                  <a:pos x="1504" y="2134"/>
                </a:cxn>
                <a:cxn ang="0">
                  <a:pos x="1370" y="2132"/>
                </a:cxn>
                <a:cxn ang="0">
                  <a:pos x="1428" y="1940"/>
                </a:cxn>
                <a:cxn ang="0">
                  <a:pos x="1719" y="1895"/>
                </a:cxn>
                <a:cxn ang="0">
                  <a:pos x="1803" y="2052"/>
                </a:cxn>
                <a:cxn ang="0">
                  <a:pos x="2137" y="1923"/>
                </a:cxn>
                <a:cxn ang="0">
                  <a:pos x="1881" y="2136"/>
                </a:cxn>
                <a:cxn ang="0">
                  <a:pos x="2253" y="2017"/>
                </a:cxn>
                <a:cxn ang="0">
                  <a:pos x="2503" y="1888"/>
                </a:cxn>
                <a:cxn ang="0">
                  <a:pos x="2740" y="2092"/>
                </a:cxn>
                <a:cxn ang="0">
                  <a:pos x="2787" y="2104"/>
                </a:cxn>
                <a:cxn ang="0">
                  <a:pos x="3126" y="2134"/>
                </a:cxn>
                <a:cxn ang="0">
                  <a:pos x="2992" y="2132"/>
                </a:cxn>
                <a:cxn ang="0">
                  <a:pos x="3051" y="1940"/>
                </a:cxn>
                <a:cxn ang="0">
                  <a:pos x="3441" y="1989"/>
                </a:cxn>
                <a:cxn ang="0">
                  <a:pos x="3257" y="1790"/>
                </a:cxn>
                <a:cxn ang="0">
                  <a:pos x="168" y="2120"/>
                </a:cxn>
                <a:cxn ang="0">
                  <a:pos x="3742" y="1935"/>
                </a:cxn>
                <a:cxn ang="0">
                  <a:pos x="3624" y="2110"/>
                </a:cxn>
                <a:cxn ang="0">
                  <a:pos x="3857" y="2017"/>
                </a:cxn>
                <a:cxn ang="0">
                  <a:pos x="4180" y="1894"/>
                </a:cxn>
                <a:cxn ang="0">
                  <a:pos x="4515" y="2136"/>
                </a:cxn>
                <a:cxn ang="0">
                  <a:pos x="4289" y="1939"/>
                </a:cxn>
                <a:cxn ang="0">
                  <a:pos x="4846" y="2010"/>
                </a:cxn>
                <a:cxn ang="0">
                  <a:pos x="4741" y="1935"/>
                </a:cxn>
                <a:cxn ang="0">
                  <a:pos x="4936" y="1789"/>
                </a:cxn>
                <a:cxn ang="0">
                  <a:pos x="5002" y="2021"/>
                </a:cxn>
                <a:cxn ang="0">
                  <a:pos x="5080" y="1988"/>
                </a:cxn>
                <a:cxn ang="0">
                  <a:pos x="5388" y="2136"/>
                </a:cxn>
                <a:cxn ang="0">
                  <a:pos x="5625" y="1893"/>
                </a:cxn>
                <a:cxn ang="0">
                  <a:pos x="5573" y="1790"/>
                </a:cxn>
                <a:cxn ang="0">
                  <a:pos x="5710" y="1848"/>
                </a:cxn>
                <a:cxn ang="0">
                  <a:pos x="5786" y="2086"/>
                </a:cxn>
                <a:cxn ang="0">
                  <a:pos x="5835" y="2229"/>
                </a:cxn>
              </a:cxnLst>
              <a:rect l="0" t="0" r="r" b="b"/>
              <a:pathLst>
                <a:path w="6099" h="2232">
                  <a:moveTo>
                    <a:pt x="3588" y="1105"/>
                  </a:moveTo>
                  <a:cubicBezTo>
                    <a:pt x="3401" y="1105"/>
                    <a:pt x="3401" y="1105"/>
                    <a:pt x="3401" y="1105"/>
                  </a:cubicBezTo>
                  <a:cubicBezTo>
                    <a:pt x="3431" y="981"/>
                    <a:pt x="3431" y="981"/>
                    <a:pt x="3431" y="981"/>
                  </a:cubicBezTo>
                  <a:cubicBezTo>
                    <a:pt x="3055" y="981"/>
                    <a:pt x="3055" y="981"/>
                    <a:pt x="3055" y="981"/>
                  </a:cubicBezTo>
                  <a:cubicBezTo>
                    <a:pt x="3024" y="1105"/>
                    <a:pt x="3024" y="1105"/>
                    <a:pt x="3024" y="1105"/>
                  </a:cubicBezTo>
                  <a:cubicBezTo>
                    <a:pt x="2843" y="1105"/>
                    <a:pt x="2843" y="1105"/>
                    <a:pt x="2843" y="1105"/>
                  </a:cubicBezTo>
                  <a:cubicBezTo>
                    <a:pt x="2843" y="1079"/>
                    <a:pt x="2843" y="1079"/>
                    <a:pt x="2843" y="1079"/>
                  </a:cubicBezTo>
                  <a:cubicBezTo>
                    <a:pt x="2845" y="1065"/>
                    <a:pt x="2848" y="1051"/>
                    <a:pt x="2851" y="1035"/>
                  </a:cubicBezTo>
                  <a:cubicBezTo>
                    <a:pt x="2884" y="901"/>
                    <a:pt x="2972" y="769"/>
                    <a:pt x="3124" y="769"/>
                  </a:cubicBezTo>
                  <a:cubicBezTo>
                    <a:pt x="3185" y="769"/>
                    <a:pt x="3244" y="792"/>
                    <a:pt x="3236" y="875"/>
                  </a:cubicBezTo>
                  <a:cubicBezTo>
                    <a:pt x="3460" y="875"/>
                    <a:pt x="3460" y="875"/>
                    <a:pt x="3460" y="875"/>
                  </a:cubicBezTo>
                  <a:cubicBezTo>
                    <a:pt x="3469" y="836"/>
                    <a:pt x="3484" y="770"/>
                    <a:pt x="3441" y="709"/>
                  </a:cubicBezTo>
                  <a:cubicBezTo>
                    <a:pt x="3394" y="643"/>
                    <a:pt x="3298" y="616"/>
                    <a:pt x="3173" y="616"/>
                  </a:cubicBezTo>
                  <a:cubicBezTo>
                    <a:pt x="3084" y="616"/>
                    <a:pt x="2955" y="631"/>
                    <a:pt x="2843" y="704"/>
                  </a:cubicBezTo>
                  <a:cubicBezTo>
                    <a:pt x="2843" y="28"/>
                    <a:pt x="2843" y="28"/>
                    <a:pt x="2843" y="28"/>
                  </a:cubicBezTo>
                  <a:cubicBezTo>
                    <a:pt x="3588" y="28"/>
                    <a:pt x="3588" y="28"/>
                    <a:pt x="3588" y="28"/>
                  </a:cubicBezTo>
                  <a:lnTo>
                    <a:pt x="3588" y="1105"/>
                  </a:lnTo>
                  <a:close/>
                  <a:moveTo>
                    <a:pt x="3148" y="1287"/>
                  </a:moveTo>
                  <a:cubicBezTo>
                    <a:pt x="3106" y="1294"/>
                    <a:pt x="3063" y="1300"/>
                    <a:pt x="3023" y="1300"/>
                  </a:cubicBezTo>
                  <a:cubicBezTo>
                    <a:pt x="2915" y="1300"/>
                    <a:pt x="2840" y="1250"/>
                    <a:pt x="2839" y="1133"/>
                  </a:cubicBezTo>
                  <a:cubicBezTo>
                    <a:pt x="3186" y="1133"/>
                    <a:pt x="3186" y="1133"/>
                    <a:pt x="3186" y="1133"/>
                  </a:cubicBezTo>
                  <a:lnTo>
                    <a:pt x="3148" y="1287"/>
                  </a:lnTo>
                  <a:close/>
                  <a:moveTo>
                    <a:pt x="2718" y="672"/>
                  </a:moveTo>
                  <a:cubicBezTo>
                    <a:pt x="2718" y="826"/>
                    <a:pt x="2718" y="826"/>
                    <a:pt x="2718" y="826"/>
                  </a:cubicBezTo>
                  <a:cubicBezTo>
                    <a:pt x="2666" y="898"/>
                    <a:pt x="2634" y="976"/>
                    <a:pt x="2619" y="1040"/>
                  </a:cubicBezTo>
                  <a:cubicBezTo>
                    <a:pt x="2613" y="1061"/>
                    <a:pt x="2609" y="1083"/>
                    <a:pt x="2607" y="1105"/>
                  </a:cubicBezTo>
                  <a:cubicBezTo>
                    <a:pt x="2497" y="1105"/>
                    <a:pt x="2497" y="1105"/>
                    <a:pt x="2497" y="1105"/>
                  </a:cubicBezTo>
                  <a:cubicBezTo>
                    <a:pt x="2591" y="660"/>
                    <a:pt x="2591" y="660"/>
                    <a:pt x="2591" y="660"/>
                  </a:cubicBezTo>
                  <a:cubicBezTo>
                    <a:pt x="2276" y="660"/>
                    <a:pt x="2276" y="660"/>
                    <a:pt x="2276" y="660"/>
                  </a:cubicBezTo>
                  <a:cubicBezTo>
                    <a:pt x="1993" y="1105"/>
                    <a:pt x="1993" y="1105"/>
                    <a:pt x="1993" y="1105"/>
                  </a:cubicBezTo>
                  <a:cubicBezTo>
                    <a:pt x="1973" y="1105"/>
                    <a:pt x="1973" y="1105"/>
                    <a:pt x="1973" y="1105"/>
                  </a:cubicBezTo>
                  <a:cubicBezTo>
                    <a:pt x="1973" y="28"/>
                    <a:pt x="1973" y="28"/>
                    <a:pt x="1973" y="28"/>
                  </a:cubicBezTo>
                  <a:cubicBezTo>
                    <a:pt x="2718" y="28"/>
                    <a:pt x="2718" y="28"/>
                    <a:pt x="2718" y="28"/>
                  </a:cubicBezTo>
                  <a:lnTo>
                    <a:pt x="2718" y="672"/>
                  </a:lnTo>
                  <a:close/>
                  <a:moveTo>
                    <a:pt x="2302" y="1105"/>
                  </a:moveTo>
                  <a:cubicBezTo>
                    <a:pt x="2190" y="1105"/>
                    <a:pt x="2190" y="1105"/>
                    <a:pt x="2190" y="1105"/>
                  </a:cubicBezTo>
                  <a:cubicBezTo>
                    <a:pt x="2360" y="838"/>
                    <a:pt x="2360" y="838"/>
                    <a:pt x="2360" y="838"/>
                  </a:cubicBezTo>
                  <a:lnTo>
                    <a:pt x="2302" y="1105"/>
                  </a:lnTo>
                  <a:close/>
                  <a:moveTo>
                    <a:pt x="1850" y="659"/>
                  </a:moveTo>
                  <a:cubicBezTo>
                    <a:pt x="1663" y="659"/>
                    <a:pt x="1663" y="659"/>
                    <a:pt x="1663" y="659"/>
                  </a:cubicBezTo>
                  <a:cubicBezTo>
                    <a:pt x="1535" y="1105"/>
                    <a:pt x="1535" y="1105"/>
                    <a:pt x="1535" y="1105"/>
                  </a:cubicBezTo>
                  <a:cubicBezTo>
                    <a:pt x="1337" y="1105"/>
                    <a:pt x="1337" y="1105"/>
                    <a:pt x="1337" y="1105"/>
                  </a:cubicBezTo>
                  <a:cubicBezTo>
                    <a:pt x="1438" y="1068"/>
                    <a:pt x="1499" y="996"/>
                    <a:pt x="1518" y="890"/>
                  </a:cubicBezTo>
                  <a:cubicBezTo>
                    <a:pt x="1534" y="809"/>
                    <a:pt x="1527" y="755"/>
                    <a:pt x="1493" y="714"/>
                  </a:cubicBezTo>
                  <a:cubicBezTo>
                    <a:pt x="1443" y="654"/>
                    <a:pt x="1342" y="659"/>
                    <a:pt x="1253" y="659"/>
                  </a:cubicBezTo>
                  <a:cubicBezTo>
                    <a:pt x="1237" y="659"/>
                    <a:pt x="1105" y="659"/>
                    <a:pt x="1105" y="659"/>
                  </a:cubicBezTo>
                  <a:cubicBezTo>
                    <a:pt x="1105" y="28"/>
                    <a:pt x="1105" y="28"/>
                    <a:pt x="1105" y="28"/>
                  </a:cubicBezTo>
                  <a:cubicBezTo>
                    <a:pt x="1850" y="28"/>
                    <a:pt x="1850" y="28"/>
                    <a:pt x="1850" y="28"/>
                  </a:cubicBezTo>
                  <a:lnTo>
                    <a:pt x="1850" y="659"/>
                  </a:lnTo>
                  <a:close/>
                  <a:moveTo>
                    <a:pt x="1730" y="1105"/>
                  </a:moveTo>
                  <a:cubicBezTo>
                    <a:pt x="1809" y="826"/>
                    <a:pt x="1809" y="826"/>
                    <a:pt x="1809" y="826"/>
                  </a:cubicBezTo>
                  <a:cubicBezTo>
                    <a:pt x="1812" y="1105"/>
                    <a:pt x="1812" y="1105"/>
                    <a:pt x="1812" y="1105"/>
                  </a:cubicBezTo>
                  <a:lnTo>
                    <a:pt x="1730" y="1105"/>
                  </a:lnTo>
                  <a:close/>
                  <a:moveTo>
                    <a:pt x="1188" y="999"/>
                  </a:moveTo>
                  <a:cubicBezTo>
                    <a:pt x="1187" y="999"/>
                    <a:pt x="1187" y="999"/>
                    <a:pt x="1187" y="999"/>
                  </a:cubicBezTo>
                  <a:cubicBezTo>
                    <a:pt x="1180" y="999"/>
                    <a:pt x="1173" y="1000"/>
                    <a:pt x="1165" y="1000"/>
                  </a:cubicBezTo>
                  <a:cubicBezTo>
                    <a:pt x="1154" y="1000"/>
                    <a:pt x="1145" y="1000"/>
                    <a:pt x="1137" y="1000"/>
                  </a:cubicBezTo>
                  <a:cubicBezTo>
                    <a:pt x="1089" y="1000"/>
                    <a:pt x="1089" y="1000"/>
                    <a:pt x="1089" y="1000"/>
                  </a:cubicBezTo>
                  <a:cubicBezTo>
                    <a:pt x="1111" y="918"/>
                    <a:pt x="1111" y="918"/>
                    <a:pt x="1111" y="918"/>
                  </a:cubicBezTo>
                  <a:cubicBezTo>
                    <a:pt x="1122" y="878"/>
                    <a:pt x="1122" y="878"/>
                    <a:pt x="1122" y="878"/>
                  </a:cubicBezTo>
                  <a:cubicBezTo>
                    <a:pt x="1147" y="783"/>
                    <a:pt x="1147" y="783"/>
                    <a:pt x="1147" y="783"/>
                  </a:cubicBezTo>
                  <a:cubicBezTo>
                    <a:pt x="1158" y="783"/>
                    <a:pt x="1169" y="782"/>
                    <a:pt x="1179" y="782"/>
                  </a:cubicBezTo>
                  <a:cubicBezTo>
                    <a:pt x="1216" y="782"/>
                    <a:pt x="1216" y="782"/>
                    <a:pt x="1216" y="782"/>
                  </a:cubicBezTo>
                  <a:cubicBezTo>
                    <a:pt x="1279" y="782"/>
                    <a:pt x="1319" y="786"/>
                    <a:pt x="1334" y="806"/>
                  </a:cubicBezTo>
                  <a:cubicBezTo>
                    <a:pt x="1345" y="822"/>
                    <a:pt x="1343" y="848"/>
                    <a:pt x="1330" y="888"/>
                  </a:cubicBezTo>
                  <a:cubicBezTo>
                    <a:pt x="1308" y="957"/>
                    <a:pt x="1279" y="992"/>
                    <a:pt x="1188" y="999"/>
                  </a:cubicBezTo>
                  <a:moveTo>
                    <a:pt x="980" y="699"/>
                  </a:moveTo>
                  <a:cubicBezTo>
                    <a:pt x="969" y="737"/>
                    <a:pt x="969" y="737"/>
                    <a:pt x="969" y="737"/>
                  </a:cubicBezTo>
                  <a:cubicBezTo>
                    <a:pt x="862" y="1092"/>
                    <a:pt x="862" y="1092"/>
                    <a:pt x="862" y="1092"/>
                  </a:cubicBezTo>
                  <a:cubicBezTo>
                    <a:pt x="858" y="1105"/>
                    <a:pt x="858" y="1105"/>
                    <a:pt x="858" y="1105"/>
                  </a:cubicBezTo>
                  <a:cubicBezTo>
                    <a:pt x="507" y="1105"/>
                    <a:pt x="507" y="1105"/>
                    <a:pt x="507" y="1105"/>
                  </a:cubicBezTo>
                  <a:cubicBezTo>
                    <a:pt x="479" y="1047"/>
                    <a:pt x="479" y="1047"/>
                    <a:pt x="479" y="1047"/>
                  </a:cubicBezTo>
                  <a:cubicBezTo>
                    <a:pt x="858" y="660"/>
                    <a:pt x="858" y="660"/>
                    <a:pt x="858" y="660"/>
                  </a:cubicBezTo>
                  <a:cubicBezTo>
                    <a:pt x="615" y="660"/>
                    <a:pt x="615" y="660"/>
                    <a:pt x="615" y="660"/>
                  </a:cubicBezTo>
                  <a:cubicBezTo>
                    <a:pt x="319" y="979"/>
                    <a:pt x="319" y="979"/>
                    <a:pt x="319" y="979"/>
                  </a:cubicBezTo>
                  <a:cubicBezTo>
                    <a:pt x="415" y="660"/>
                    <a:pt x="415" y="660"/>
                    <a:pt x="415" y="660"/>
                  </a:cubicBezTo>
                  <a:cubicBezTo>
                    <a:pt x="235" y="660"/>
                    <a:pt x="235" y="660"/>
                    <a:pt x="235" y="660"/>
                  </a:cubicBezTo>
                  <a:cubicBezTo>
                    <a:pt x="235" y="28"/>
                    <a:pt x="235" y="28"/>
                    <a:pt x="235" y="28"/>
                  </a:cubicBezTo>
                  <a:cubicBezTo>
                    <a:pt x="980" y="28"/>
                    <a:pt x="980" y="28"/>
                    <a:pt x="980" y="28"/>
                  </a:cubicBezTo>
                  <a:lnTo>
                    <a:pt x="980" y="699"/>
                  </a:lnTo>
                  <a:close/>
                  <a:moveTo>
                    <a:pt x="281" y="1105"/>
                  </a:moveTo>
                  <a:cubicBezTo>
                    <a:pt x="282" y="1101"/>
                    <a:pt x="282" y="1101"/>
                    <a:pt x="282" y="1101"/>
                  </a:cubicBezTo>
                  <a:cubicBezTo>
                    <a:pt x="285" y="1105"/>
                    <a:pt x="285" y="1105"/>
                    <a:pt x="285" y="1105"/>
                  </a:cubicBezTo>
                  <a:lnTo>
                    <a:pt x="281" y="1105"/>
                  </a:lnTo>
                  <a:close/>
                  <a:moveTo>
                    <a:pt x="2814" y="0"/>
                  </a:moveTo>
                  <a:cubicBezTo>
                    <a:pt x="2814" y="724"/>
                    <a:pt x="2814" y="724"/>
                    <a:pt x="2814" y="724"/>
                  </a:cubicBezTo>
                  <a:cubicBezTo>
                    <a:pt x="2789" y="744"/>
                    <a:pt x="2767" y="765"/>
                    <a:pt x="2747" y="788"/>
                  </a:cubicBezTo>
                  <a:cubicBezTo>
                    <a:pt x="2747" y="0"/>
                    <a:pt x="2747" y="0"/>
                    <a:pt x="2747" y="0"/>
                  </a:cubicBezTo>
                  <a:cubicBezTo>
                    <a:pt x="1945" y="0"/>
                    <a:pt x="1945" y="0"/>
                    <a:pt x="1945" y="0"/>
                  </a:cubicBezTo>
                  <a:cubicBezTo>
                    <a:pt x="1945" y="659"/>
                    <a:pt x="1945" y="659"/>
                    <a:pt x="1945" y="659"/>
                  </a:cubicBezTo>
                  <a:cubicBezTo>
                    <a:pt x="1878" y="659"/>
                    <a:pt x="1878" y="659"/>
                    <a:pt x="1878" y="659"/>
                  </a:cubicBezTo>
                  <a:cubicBezTo>
                    <a:pt x="1878" y="0"/>
                    <a:pt x="1878" y="0"/>
                    <a:pt x="1878" y="0"/>
                  </a:cubicBezTo>
                  <a:cubicBezTo>
                    <a:pt x="1076" y="0"/>
                    <a:pt x="1076" y="0"/>
                    <a:pt x="1076" y="0"/>
                  </a:cubicBezTo>
                  <a:cubicBezTo>
                    <a:pt x="1076" y="660"/>
                    <a:pt x="1076" y="660"/>
                    <a:pt x="1076" y="660"/>
                  </a:cubicBezTo>
                  <a:cubicBezTo>
                    <a:pt x="1009" y="660"/>
                    <a:pt x="1009" y="660"/>
                    <a:pt x="1009" y="660"/>
                  </a:cubicBezTo>
                  <a:cubicBezTo>
                    <a:pt x="1009" y="0"/>
                    <a:pt x="1009" y="0"/>
                    <a:pt x="1009" y="0"/>
                  </a:cubicBezTo>
                  <a:cubicBezTo>
                    <a:pt x="207" y="0"/>
                    <a:pt x="207" y="0"/>
                    <a:pt x="207" y="0"/>
                  </a:cubicBezTo>
                  <a:cubicBezTo>
                    <a:pt x="207" y="753"/>
                    <a:pt x="207" y="753"/>
                    <a:pt x="207" y="753"/>
                  </a:cubicBezTo>
                  <a:cubicBezTo>
                    <a:pt x="2" y="1435"/>
                    <a:pt x="2" y="1435"/>
                    <a:pt x="2" y="1435"/>
                  </a:cubicBezTo>
                  <a:cubicBezTo>
                    <a:pt x="182" y="1435"/>
                    <a:pt x="182" y="1435"/>
                    <a:pt x="182" y="1435"/>
                  </a:cubicBezTo>
                  <a:cubicBezTo>
                    <a:pt x="273" y="1133"/>
                    <a:pt x="273" y="1133"/>
                    <a:pt x="273" y="1133"/>
                  </a:cubicBezTo>
                  <a:cubicBezTo>
                    <a:pt x="299" y="1133"/>
                    <a:pt x="299" y="1133"/>
                    <a:pt x="299" y="1133"/>
                  </a:cubicBezTo>
                  <a:cubicBezTo>
                    <a:pt x="448" y="1435"/>
                    <a:pt x="448" y="1435"/>
                    <a:pt x="448" y="1435"/>
                  </a:cubicBezTo>
                  <a:cubicBezTo>
                    <a:pt x="665" y="1435"/>
                    <a:pt x="665" y="1435"/>
                    <a:pt x="665" y="1435"/>
                  </a:cubicBezTo>
                  <a:cubicBezTo>
                    <a:pt x="520" y="1133"/>
                    <a:pt x="520" y="1133"/>
                    <a:pt x="520" y="1133"/>
                  </a:cubicBezTo>
                  <a:cubicBezTo>
                    <a:pt x="849" y="1133"/>
                    <a:pt x="849" y="1133"/>
                    <a:pt x="849" y="1133"/>
                  </a:cubicBezTo>
                  <a:cubicBezTo>
                    <a:pt x="758" y="1435"/>
                    <a:pt x="758" y="1435"/>
                    <a:pt x="758" y="1435"/>
                  </a:cubicBezTo>
                  <a:cubicBezTo>
                    <a:pt x="955" y="1435"/>
                    <a:pt x="955" y="1435"/>
                    <a:pt x="955" y="1435"/>
                  </a:cubicBezTo>
                  <a:cubicBezTo>
                    <a:pt x="1045" y="1134"/>
                    <a:pt x="1045" y="1134"/>
                    <a:pt x="1045" y="1134"/>
                  </a:cubicBezTo>
                  <a:cubicBezTo>
                    <a:pt x="1088" y="1134"/>
                    <a:pt x="1088" y="1134"/>
                    <a:pt x="1088" y="1134"/>
                  </a:cubicBezTo>
                  <a:cubicBezTo>
                    <a:pt x="1088" y="1133"/>
                    <a:pt x="1088" y="1133"/>
                    <a:pt x="1088" y="1133"/>
                  </a:cubicBezTo>
                  <a:cubicBezTo>
                    <a:pt x="1150" y="1133"/>
                    <a:pt x="1150" y="1133"/>
                    <a:pt x="1150" y="1133"/>
                  </a:cubicBezTo>
                  <a:cubicBezTo>
                    <a:pt x="1155" y="1133"/>
                    <a:pt x="1155" y="1133"/>
                    <a:pt x="1155" y="1133"/>
                  </a:cubicBezTo>
                  <a:cubicBezTo>
                    <a:pt x="1527" y="1133"/>
                    <a:pt x="1527" y="1133"/>
                    <a:pt x="1527" y="1133"/>
                  </a:cubicBezTo>
                  <a:cubicBezTo>
                    <a:pt x="1440" y="1434"/>
                    <a:pt x="1440" y="1434"/>
                    <a:pt x="1440" y="1434"/>
                  </a:cubicBezTo>
                  <a:cubicBezTo>
                    <a:pt x="1638" y="1434"/>
                    <a:pt x="1638" y="1434"/>
                    <a:pt x="1638" y="1434"/>
                  </a:cubicBezTo>
                  <a:cubicBezTo>
                    <a:pt x="1722" y="1133"/>
                    <a:pt x="1722" y="1133"/>
                    <a:pt x="1722" y="1133"/>
                  </a:cubicBezTo>
                  <a:cubicBezTo>
                    <a:pt x="1812" y="1133"/>
                    <a:pt x="1812" y="1133"/>
                    <a:pt x="1812" y="1133"/>
                  </a:cubicBezTo>
                  <a:cubicBezTo>
                    <a:pt x="1814" y="1434"/>
                    <a:pt x="1814" y="1434"/>
                    <a:pt x="1814" y="1434"/>
                  </a:cubicBezTo>
                  <a:cubicBezTo>
                    <a:pt x="1980" y="1434"/>
                    <a:pt x="1980" y="1434"/>
                    <a:pt x="1980" y="1434"/>
                  </a:cubicBezTo>
                  <a:cubicBezTo>
                    <a:pt x="2171" y="1133"/>
                    <a:pt x="2171" y="1133"/>
                    <a:pt x="2171" y="1133"/>
                  </a:cubicBezTo>
                  <a:cubicBezTo>
                    <a:pt x="2296" y="1133"/>
                    <a:pt x="2296" y="1133"/>
                    <a:pt x="2296" y="1133"/>
                  </a:cubicBezTo>
                  <a:cubicBezTo>
                    <a:pt x="2232" y="1434"/>
                    <a:pt x="2232" y="1434"/>
                    <a:pt x="2232" y="1434"/>
                  </a:cubicBezTo>
                  <a:cubicBezTo>
                    <a:pt x="2427" y="1434"/>
                    <a:pt x="2427" y="1434"/>
                    <a:pt x="2427" y="1434"/>
                  </a:cubicBezTo>
                  <a:cubicBezTo>
                    <a:pt x="2491" y="1133"/>
                    <a:pt x="2491" y="1133"/>
                    <a:pt x="2491" y="1133"/>
                  </a:cubicBezTo>
                  <a:cubicBezTo>
                    <a:pt x="2604" y="1133"/>
                    <a:pt x="2604" y="1133"/>
                    <a:pt x="2604" y="1133"/>
                  </a:cubicBezTo>
                  <a:cubicBezTo>
                    <a:pt x="2599" y="1226"/>
                    <a:pt x="2623" y="1311"/>
                    <a:pt x="2685" y="1368"/>
                  </a:cubicBezTo>
                  <a:cubicBezTo>
                    <a:pt x="2761" y="1438"/>
                    <a:pt x="2877" y="1451"/>
                    <a:pt x="2963" y="1451"/>
                  </a:cubicBezTo>
                  <a:cubicBezTo>
                    <a:pt x="3081" y="1451"/>
                    <a:pt x="3203" y="1434"/>
                    <a:pt x="3326" y="1407"/>
                  </a:cubicBezTo>
                  <a:cubicBezTo>
                    <a:pt x="3394" y="1133"/>
                    <a:pt x="3394" y="1133"/>
                    <a:pt x="3394" y="1133"/>
                  </a:cubicBezTo>
                  <a:cubicBezTo>
                    <a:pt x="3617" y="1133"/>
                    <a:pt x="3617" y="1133"/>
                    <a:pt x="3617" y="1133"/>
                  </a:cubicBezTo>
                  <a:cubicBezTo>
                    <a:pt x="3617" y="0"/>
                    <a:pt x="3617" y="0"/>
                    <a:pt x="3617" y="0"/>
                  </a:cubicBezTo>
                  <a:lnTo>
                    <a:pt x="2814" y="0"/>
                  </a:lnTo>
                  <a:close/>
                  <a:moveTo>
                    <a:pt x="351" y="1894"/>
                  </a:moveTo>
                  <a:cubicBezTo>
                    <a:pt x="321" y="2038"/>
                    <a:pt x="321" y="2038"/>
                    <a:pt x="321" y="2038"/>
                  </a:cubicBezTo>
                  <a:cubicBezTo>
                    <a:pt x="316" y="2060"/>
                    <a:pt x="309" y="2092"/>
                    <a:pt x="348" y="2092"/>
                  </a:cubicBezTo>
                  <a:cubicBezTo>
                    <a:pt x="393" y="2092"/>
                    <a:pt x="400" y="2058"/>
                    <a:pt x="409" y="2016"/>
                  </a:cubicBezTo>
                  <a:cubicBezTo>
                    <a:pt x="435" y="1894"/>
                    <a:pt x="435" y="1894"/>
                    <a:pt x="435" y="1894"/>
                  </a:cubicBezTo>
                  <a:cubicBezTo>
                    <a:pt x="508" y="1894"/>
                    <a:pt x="508" y="1894"/>
                    <a:pt x="508" y="1894"/>
                  </a:cubicBezTo>
                  <a:cubicBezTo>
                    <a:pt x="474" y="2053"/>
                    <a:pt x="474" y="2053"/>
                    <a:pt x="474" y="2053"/>
                  </a:cubicBezTo>
                  <a:cubicBezTo>
                    <a:pt x="464" y="2106"/>
                    <a:pt x="463" y="2112"/>
                    <a:pt x="462" y="2118"/>
                  </a:cubicBezTo>
                  <a:cubicBezTo>
                    <a:pt x="461" y="2125"/>
                    <a:pt x="460" y="2130"/>
                    <a:pt x="460" y="2136"/>
                  </a:cubicBezTo>
                  <a:cubicBezTo>
                    <a:pt x="391" y="2136"/>
                    <a:pt x="391" y="2136"/>
                    <a:pt x="391" y="2136"/>
                  </a:cubicBezTo>
                  <a:cubicBezTo>
                    <a:pt x="395" y="2104"/>
                    <a:pt x="395" y="2104"/>
                    <a:pt x="395" y="2104"/>
                  </a:cubicBezTo>
                  <a:cubicBezTo>
                    <a:pt x="386" y="2115"/>
                    <a:pt x="362" y="2143"/>
                    <a:pt x="315" y="2143"/>
                  </a:cubicBezTo>
                  <a:cubicBezTo>
                    <a:pt x="283" y="2143"/>
                    <a:pt x="259" y="2128"/>
                    <a:pt x="250" y="2110"/>
                  </a:cubicBezTo>
                  <a:cubicBezTo>
                    <a:pt x="238" y="2090"/>
                    <a:pt x="245" y="2056"/>
                    <a:pt x="248" y="2045"/>
                  </a:cubicBezTo>
                  <a:cubicBezTo>
                    <a:pt x="279" y="1894"/>
                    <a:pt x="279" y="1894"/>
                    <a:pt x="279" y="1894"/>
                  </a:cubicBezTo>
                  <a:lnTo>
                    <a:pt x="351" y="1894"/>
                  </a:lnTo>
                  <a:close/>
                  <a:moveTo>
                    <a:pt x="812" y="1942"/>
                  </a:moveTo>
                  <a:cubicBezTo>
                    <a:pt x="870" y="1942"/>
                    <a:pt x="870" y="1942"/>
                    <a:pt x="870" y="1942"/>
                  </a:cubicBezTo>
                  <a:cubicBezTo>
                    <a:pt x="880" y="1895"/>
                    <a:pt x="880" y="1895"/>
                    <a:pt x="880" y="1895"/>
                  </a:cubicBezTo>
                  <a:cubicBezTo>
                    <a:pt x="822" y="1895"/>
                    <a:pt x="822" y="1895"/>
                    <a:pt x="822" y="1895"/>
                  </a:cubicBezTo>
                  <a:cubicBezTo>
                    <a:pt x="838" y="1822"/>
                    <a:pt x="838" y="1822"/>
                    <a:pt x="838" y="1822"/>
                  </a:cubicBezTo>
                  <a:cubicBezTo>
                    <a:pt x="762" y="1848"/>
                    <a:pt x="762" y="1848"/>
                    <a:pt x="762" y="1848"/>
                  </a:cubicBezTo>
                  <a:cubicBezTo>
                    <a:pt x="752" y="1895"/>
                    <a:pt x="752" y="1895"/>
                    <a:pt x="752" y="1895"/>
                  </a:cubicBezTo>
                  <a:cubicBezTo>
                    <a:pt x="654" y="1895"/>
                    <a:pt x="654" y="1895"/>
                    <a:pt x="654" y="1895"/>
                  </a:cubicBezTo>
                  <a:cubicBezTo>
                    <a:pt x="670" y="1822"/>
                    <a:pt x="670" y="1822"/>
                    <a:pt x="670" y="1822"/>
                  </a:cubicBezTo>
                  <a:cubicBezTo>
                    <a:pt x="594" y="1848"/>
                    <a:pt x="594" y="1848"/>
                    <a:pt x="594" y="1848"/>
                  </a:cubicBezTo>
                  <a:cubicBezTo>
                    <a:pt x="584" y="1895"/>
                    <a:pt x="584" y="1895"/>
                    <a:pt x="584" y="1895"/>
                  </a:cubicBezTo>
                  <a:cubicBezTo>
                    <a:pt x="537" y="1895"/>
                    <a:pt x="537" y="1895"/>
                    <a:pt x="537" y="1895"/>
                  </a:cubicBezTo>
                  <a:cubicBezTo>
                    <a:pt x="527" y="1942"/>
                    <a:pt x="527" y="1942"/>
                    <a:pt x="527" y="1942"/>
                  </a:cubicBezTo>
                  <a:cubicBezTo>
                    <a:pt x="574" y="1942"/>
                    <a:pt x="574" y="1942"/>
                    <a:pt x="574" y="1942"/>
                  </a:cubicBezTo>
                  <a:cubicBezTo>
                    <a:pt x="545" y="2075"/>
                    <a:pt x="545" y="2075"/>
                    <a:pt x="545" y="2075"/>
                  </a:cubicBezTo>
                  <a:cubicBezTo>
                    <a:pt x="541" y="2095"/>
                    <a:pt x="531" y="2141"/>
                    <a:pt x="603" y="2141"/>
                  </a:cubicBezTo>
                  <a:cubicBezTo>
                    <a:pt x="615" y="2141"/>
                    <a:pt x="636" y="2139"/>
                    <a:pt x="660" y="2133"/>
                  </a:cubicBezTo>
                  <a:cubicBezTo>
                    <a:pt x="670" y="2086"/>
                    <a:pt x="670" y="2086"/>
                    <a:pt x="670" y="2086"/>
                  </a:cubicBezTo>
                  <a:cubicBezTo>
                    <a:pt x="661" y="2087"/>
                    <a:pt x="656" y="2088"/>
                    <a:pt x="645" y="2088"/>
                  </a:cubicBezTo>
                  <a:cubicBezTo>
                    <a:pt x="614" y="2088"/>
                    <a:pt x="617" y="2074"/>
                    <a:pt x="621" y="2052"/>
                  </a:cubicBezTo>
                  <a:cubicBezTo>
                    <a:pt x="645" y="1942"/>
                    <a:pt x="645" y="1942"/>
                    <a:pt x="645" y="1942"/>
                  </a:cubicBezTo>
                  <a:cubicBezTo>
                    <a:pt x="741" y="1942"/>
                    <a:pt x="741" y="1942"/>
                    <a:pt x="741" y="1942"/>
                  </a:cubicBezTo>
                  <a:cubicBezTo>
                    <a:pt x="713" y="2075"/>
                    <a:pt x="713" y="2075"/>
                    <a:pt x="713" y="2075"/>
                  </a:cubicBezTo>
                  <a:cubicBezTo>
                    <a:pt x="709" y="2095"/>
                    <a:pt x="699" y="2141"/>
                    <a:pt x="771" y="2141"/>
                  </a:cubicBezTo>
                  <a:cubicBezTo>
                    <a:pt x="782" y="2141"/>
                    <a:pt x="804" y="2139"/>
                    <a:pt x="828" y="2133"/>
                  </a:cubicBezTo>
                  <a:cubicBezTo>
                    <a:pt x="838" y="2086"/>
                    <a:pt x="838" y="2086"/>
                    <a:pt x="838" y="2086"/>
                  </a:cubicBezTo>
                  <a:cubicBezTo>
                    <a:pt x="829" y="2087"/>
                    <a:pt x="824" y="2088"/>
                    <a:pt x="813" y="2088"/>
                  </a:cubicBezTo>
                  <a:cubicBezTo>
                    <a:pt x="781" y="2088"/>
                    <a:pt x="785" y="2074"/>
                    <a:pt x="788" y="2052"/>
                  </a:cubicBezTo>
                  <a:lnTo>
                    <a:pt x="812" y="1942"/>
                  </a:lnTo>
                  <a:close/>
                  <a:moveTo>
                    <a:pt x="916" y="1893"/>
                  </a:moveTo>
                  <a:cubicBezTo>
                    <a:pt x="987" y="1893"/>
                    <a:pt x="987" y="1893"/>
                    <a:pt x="987" y="1893"/>
                  </a:cubicBezTo>
                  <a:cubicBezTo>
                    <a:pt x="935" y="2136"/>
                    <a:pt x="935" y="2136"/>
                    <a:pt x="935" y="2136"/>
                  </a:cubicBezTo>
                  <a:cubicBezTo>
                    <a:pt x="864" y="2136"/>
                    <a:pt x="864" y="2136"/>
                    <a:pt x="864" y="2136"/>
                  </a:cubicBezTo>
                  <a:lnTo>
                    <a:pt x="916" y="1893"/>
                  </a:lnTo>
                  <a:close/>
                  <a:moveTo>
                    <a:pt x="935" y="1790"/>
                  </a:moveTo>
                  <a:cubicBezTo>
                    <a:pt x="1011" y="1790"/>
                    <a:pt x="1011" y="1790"/>
                    <a:pt x="1011" y="1790"/>
                  </a:cubicBezTo>
                  <a:cubicBezTo>
                    <a:pt x="998" y="1851"/>
                    <a:pt x="998" y="1851"/>
                    <a:pt x="998" y="1851"/>
                  </a:cubicBezTo>
                  <a:cubicBezTo>
                    <a:pt x="922" y="1851"/>
                    <a:pt x="922" y="1851"/>
                    <a:pt x="922" y="1851"/>
                  </a:cubicBezTo>
                  <a:lnTo>
                    <a:pt x="935" y="1790"/>
                  </a:lnTo>
                  <a:close/>
                  <a:moveTo>
                    <a:pt x="1034" y="1937"/>
                  </a:moveTo>
                  <a:cubicBezTo>
                    <a:pt x="1034" y="1936"/>
                    <a:pt x="1040" y="1909"/>
                    <a:pt x="1042" y="1893"/>
                  </a:cubicBezTo>
                  <a:cubicBezTo>
                    <a:pt x="1110" y="1893"/>
                    <a:pt x="1110" y="1893"/>
                    <a:pt x="1110" y="1893"/>
                  </a:cubicBezTo>
                  <a:cubicBezTo>
                    <a:pt x="1104" y="1929"/>
                    <a:pt x="1104" y="1929"/>
                    <a:pt x="1104" y="1929"/>
                  </a:cubicBezTo>
                  <a:cubicBezTo>
                    <a:pt x="1113" y="1918"/>
                    <a:pt x="1139" y="1887"/>
                    <a:pt x="1192" y="1887"/>
                  </a:cubicBezTo>
                  <a:cubicBezTo>
                    <a:pt x="1239" y="1887"/>
                    <a:pt x="1254" y="1916"/>
                    <a:pt x="1256" y="1933"/>
                  </a:cubicBezTo>
                  <a:cubicBezTo>
                    <a:pt x="1259" y="1948"/>
                    <a:pt x="1257" y="1960"/>
                    <a:pt x="1248" y="2005"/>
                  </a:cubicBezTo>
                  <a:cubicBezTo>
                    <a:pt x="1220" y="2136"/>
                    <a:pt x="1220" y="2136"/>
                    <a:pt x="1220" y="2136"/>
                  </a:cubicBezTo>
                  <a:cubicBezTo>
                    <a:pt x="1147" y="2136"/>
                    <a:pt x="1147" y="2136"/>
                    <a:pt x="1147" y="2136"/>
                  </a:cubicBezTo>
                  <a:cubicBezTo>
                    <a:pt x="1179" y="1985"/>
                    <a:pt x="1179" y="1985"/>
                    <a:pt x="1179" y="1985"/>
                  </a:cubicBezTo>
                  <a:cubicBezTo>
                    <a:pt x="1181" y="1975"/>
                    <a:pt x="1183" y="1967"/>
                    <a:pt x="1181" y="1959"/>
                  </a:cubicBezTo>
                  <a:cubicBezTo>
                    <a:pt x="1178" y="1949"/>
                    <a:pt x="1169" y="1938"/>
                    <a:pt x="1151" y="1938"/>
                  </a:cubicBezTo>
                  <a:cubicBezTo>
                    <a:pt x="1136" y="1938"/>
                    <a:pt x="1120" y="1946"/>
                    <a:pt x="1110" y="1957"/>
                  </a:cubicBezTo>
                  <a:cubicBezTo>
                    <a:pt x="1104" y="1963"/>
                    <a:pt x="1097" y="1975"/>
                    <a:pt x="1093" y="1994"/>
                  </a:cubicBezTo>
                  <a:cubicBezTo>
                    <a:pt x="1063" y="2136"/>
                    <a:pt x="1063" y="2136"/>
                    <a:pt x="1063" y="2136"/>
                  </a:cubicBezTo>
                  <a:cubicBezTo>
                    <a:pt x="992" y="2136"/>
                    <a:pt x="992" y="2136"/>
                    <a:pt x="992" y="2136"/>
                  </a:cubicBezTo>
                  <a:lnTo>
                    <a:pt x="1034" y="1937"/>
                  </a:lnTo>
                  <a:close/>
                  <a:moveTo>
                    <a:pt x="1558" y="1895"/>
                  </a:moveTo>
                  <a:cubicBezTo>
                    <a:pt x="1552" y="1914"/>
                    <a:pt x="1547" y="1930"/>
                    <a:pt x="1542" y="1955"/>
                  </a:cubicBezTo>
                  <a:cubicBezTo>
                    <a:pt x="1504" y="2134"/>
                    <a:pt x="1504" y="2134"/>
                    <a:pt x="1504" y="2134"/>
                  </a:cubicBezTo>
                  <a:cubicBezTo>
                    <a:pt x="1486" y="2223"/>
                    <a:pt x="1409" y="2232"/>
                    <a:pt x="1363" y="2232"/>
                  </a:cubicBezTo>
                  <a:cubicBezTo>
                    <a:pt x="1328" y="2232"/>
                    <a:pt x="1261" y="2228"/>
                    <a:pt x="1272" y="2154"/>
                  </a:cubicBezTo>
                  <a:cubicBezTo>
                    <a:pt x="1340" y="2154"/>
                    <a:pt x="1340" y="2154"/>
                    <a:pt x="1340" y="2154"/>
                  </a:cubicBezTo>
                  <a:cubicBezTo>
                    <a:pt x="1340" y="2158"/>
                    <a:pt x="1339" y="2166"/>
                    <a:pt x="1344" y="2174"/>
                  </a:cubicBezTo>
                  <a:cubicBezTo>
                    <a:pt x="1348" y="2181"/>
                    <a:pt x="1357" y="2188"/>
                    <a:pt x="1375" y="2188"/>
                  </a:cubicBezTo>
                  <a:cubicBezTo>
                    <a:pt x="1397" y="2188"/>
                    <a:pt x="1417" y="2178"/>
                    <a:pt x="1427" y="2156"/>
                  </a:cubicBezTo>
                  <a:cubicBezTo>
                    <a:pt x="1432" y="2144"/>
                    <a:pt x="1434" y="2135"/>
                    <a:pt x="1442" y="2099"/>
                  </a:cubicBezTo>
                  <a:cubicBezTo>
                    <a:pt x="1413" y="2128"/>
                    <a:pt x="1387" y="2132"/>
                    <a:pt x="1370" y="2132"/>
                  </a:cubicBezTo>
                  <a:cubicBezTo>
                    <a:pt x="1300" y="2132"/>
                    <a:pt x="1280" y="2071"/>
                    <a:pt x="1293" y="2012"/>
                  </a:cubicBezTo>
                  <a:cubicBezTo>
                    <a:pt x="1306" y="1951"/>
                    <a:pt x="1352" y="1892"/>
                    <a:pt x="1422" y="1892"/>
                  </a:cubicBezTo>
                  <a:cubicBezTo>
                    <a:pt x="1466" y="1892"/>
                    <a:pt x="1477" y="1916"/>
                    <a:pt x="1482" y="1927"/>
                  </a:cubicBezTo>
                  <a:cubicBezTo>
                    <a:pt x="1492" y="1895"/>
                    <a:pt x="1492" y="1895"/>
                    <a:pt x="1492" y="1895"/>
                  </a:cubicBezTo>
                  <a:lnTo>
                    <a:pt x="1558" y="1895"/>
                  </a:lnTo>
                  <a:close/>
                  <a:moveTo>
                    <a:pt x="1397" y="2083"/>
                  </a:moveTo>
                  <a:cubicBezTo>
                    <a:pt x="1447" y="2083"/>
                    <a:pt x="1459" y="2025"/>
                    <a:pt x="1461" y="2014"/>
                  </a:cubicBezTo>
                  <a:cubicBezTo>
                    <a:pt x="1467" y="1986"/>
                    <a:pt x="1472" y="1940"/>
                    <a:pt x="1428" y="1940"/>
                  </a:cubicBezTo>
                  <a:cubicBezTo>
                    <a:pt x="1401" y="1940"/>
                    <a:pt x="1375" y="1960"/>
                    <a:pt x="1364" y="2012"/>
                  </a:cubicBezTo>
                  <a:cubicBezTo>
                    <a:pt x="1362" y="2025"/>
                    <a:pt x="1349" y="2083"/>
                    <a:pt x="1397" y="2083"/>
                  </a:cubicBezTo>
                  <a:moveTo>
                    <a:pt x="1842" y="2133"/>
                  </a:moveTo>
                  <a:cubicBezTo>
                    <a:pt x="1818" y="2139"/>
                    <a:pt x="1797" y="2141"/>
                    <a:pt x="1786" y="2141"/>
                  </a:cubicBezTo>
                  <a:cubicBezTo>
                    <a:pt x="1714" y="2141"/>
                    <a:pt x="1723" y="2095"/>
                    <a:pt x="1728" y="2075"/>
                  </a:cubicBezTo>
                  <a:cubicBezTo>
                    <a:pt x="1756" y="1942"/>
                    <a:pt x="1756" y="1942"/>
                    <a:pt x="1756" y="1942"/>
                  </a:cubicBezTo>
                  <a:cubicBezTo>
                    <a:pt x="1710" y="1942"/>
                    <a:pt x="1710" y="1942"/>
                    <a:pt x="1710" y="1942"/>
                  </a:cubicBezTo>
                  <a:cubicBezTo>
                    <a:pt x="1719" y="1895"/>
                    <a:pt x="1719" y="1895"/>
                    <a:pt x="1719" y="1895"/>
                  </a:cubicBezTo>
                  <a:cubicBezTo>
                    <a:pt x="1766" y="1895"/>
                    <a:pt x="1766" y="1895"/>
                    <a:pt x="1766" y="1895"/>
                  </a:cubicBezTo>
                  <a:cubicBezTo>
                    <a:pt x="1776" y="1848"/>
                    <a:pt x="1776" y="1848"/>
                    <a:pt x="1776" y="1848"/>
                  </a:cubicBezTo>
                  <a:cubicBezTo>
                    <a:pt x="1852" y="1822"/>
                    <a:pt x="1852" y="1822"/>
                    <a:pt x="1852" y="1822"/>
                  </a:cubicBezTo>
                  <a:cubicBezTo>
                    <a:pt x="1837" y="1895"/>
                    <a:pt x="1837" y="1895"/>
                    <a:pt x="1837" y="1895"/>
                  </a:cubicBezTo>
                  <a:cubicBezTo>
                    <a:pt x="1895" y="1895"/>
                    <a:pt x="1895" y="1895"/>
                    <a:pt x="1895" y="1895"/>
                  </a:cubicBezTo>
                  <a:cubicBezTo>
                    <a:pt x="1884" y="1942"/>
                    <a:pt x="1884" y="1942"/>
                    <a:pt x="1884" y="1942"/>
                  </a:cubicBezTo>
                  <a:cubicBezTo>
                    <a:pt x="1827" y="1942"/>
                    <a:pt x="1827" y="1942"/>
                    <a:pt x="1827" y="1942"/>
                  </a:cubicBezTo>
                  <a:cubicBezTo>
                    <a:pt x="1803" y="2052"/>
                    <a:pt x="1803" y="2052"/>
                    <a:pt x="1803" y="2052"/>
                  </a:cubicBezTo>
                  <a:cubicBezTo>
                    <a:pt x="1799" y="2074"/>
                    <a:pt x="1796" y="2088"/>
                    <a:pt x="1828" y="2088"/>
                  </a:cubicBezTo>
                  <a:cubicBezTo>
                    <a:pt x="1838" y="2088"/>
                    <a:pt x="1844" y="2087"/>
                    <a:pt x="1852" y="2086"/>
                  </a:cubicBezTo>
                  <a:lnTo>
                    <a:pt x="1842" y="2133"/>
                  </a:lnTo>
                  <a:close/>
                  <a:moveTo>
                    <a:pt x="1954" y="1790"/>
                  </a:moveTo>
                  <a:cubicBezTo>
                    <a:pt x="2025" y="1790"/>
                    <a:pt x="2025" y="1790"/>
                    <a:pt x="2025" y="1790"/>
                  </a:cubicBezTo>
                  <a:cubicBezTo>
                    <a:pt x="1996" y="1927"/>
                    <a:pt x="1996" y="1927"/>
                    <a:pt x="1996" y="1927"/>
                  </a:cubicBezTo>
                  <a:cubicBezTo>
                    <a:pt x="2007" y="1915"/>
                    <a:pt x="2030" y="1890"/>
                    <a:pt x="2074" y="1890"/>
                  </a:cubicBezTo>
                  <a:cubicBezTo>
                    <a:pt x="2110" y="1890"/>
                    <a:pt x="2129" y="1908"/>
                    <a:pt x="2137" y="1923"/>
                  </a:cubicBezTo>
                  <a:cubicBezTo>
                    <a:pt x="2143" y="1935"/>
                    <a:pt x="2146" y="1957"/>
                    <a:pt x="2139" y="1989"/>
                  </a:cubicBezTo>
                  <a:cubicBezTo>
                    <a:pt x="2108" y="2136"/>
                    <a:pt x="2108" y="2136"/>
                    <a:pt x="2108" y="2136"/>
                  </a:cubicBezTo>
                  <a:cubicBezTo>
                    <a:pt x="2037" y="2136"/>
                    <a:pt x="2037" y="2136"/>
                    <a:pt x="2037" y="2136"/>
                  </a:cubicBezTo>
                  <a:cubicBezTo>
                    <a:pt x="2068" y="1991"/>
                    <a:pt x="2068" y="1991"/>
                    <a:pt x="2068" y="1991"/>
                  </a:cubicBezTo>
                  <a:cubicBezTo>
                    <a:pt x="2071" y="1977"/>
                    <a:pt x="2079" y="1938"/>
                    <a:pt x="2040" y="1938"/>
                  </a:cubicBezTo>
                  <a:cubicBezTo>
                    <a:pt x="2019" y="1938"/>
                    <a:pt x="1991" y="1950"/>
                    <a:pt x="1983" y="1988"/>
                  </a:cubicBezTo>
                  <a:cubicBezTo>
                    <a:pt x="1952" y="2136"/>
                    <a:pt x="1952" y="2136"/>
                    <a:pt x="1952" y="2136"/>
                  </a:cubicBezTo>
                  <a:cubicBezTo>
                    <a:pt x="1881" y="2136"/>
                    <a:pt x="1881" y="2136"/>
                    <a:pt x="1881" y="2136"/>
                  </a:cubicBezTo>
                  <a:lnTo>
                    <a:pt x="1954" y="1790"/>
                  </a:lnTo>
                  <a:close/>
                  <a:moveTo>
                    <a:pt x="2195" y="1953"/>
                  </a:moveTo>
                  <a:cubicBezTo>
                    <a:pt x="2197" y="1942"/>
                    <a:pt x="2203" y="1906"/>
                    <a:pt x="2205" y="1893"/>
                  </a:cubicBezTo>
                  <a:cubicBezTo>
                    <a:pt x="2271" y="1893"/>
                    <a:pt x="2271" y="1893"/>
                    <a:pt x="2271" y="1893"/>
                  </a:cubicBezTo>
                  <a:cubicBezTo>
                    <a:pt x="2263" y="1939"/>
                    <a:pt x="2263" y="1939"/>
                    <a:pt x="2263" y="1939"/>
                  </a:cubicBezTo>
                  <a:cubicBezTo>
                    <a:pt x="2276" y="1919"/>
                    <a:pt x="2298" y="1889"/>
                    <a:pt x="2356" y="1892"/>
                  </a:cubicBezTo>
                  <a:cubicBezTo>
                    <a:pt x="2342" y="1956"/>
                    <a:pt x="2342" y="1956"/>
                    <a:pt x="2342" y="1956"/>
                  </a:cubicBezTo>
                  <a:cubicBezTo>
                    <a:pt x="2271" y="1949"/>
                    <a:pt x="2259" y="1986"/>
                    <a:pt x="2253" y="2017"/>
                  </a:cubicBezTo>
                  <a:cubicBezTo>
                    <a:pt x="2227" y="2136"/>
                    <a:pt x="2227" y="2136"/>
                    <a:pt x="2227" y="2136"/>
                  </a:cubicBezTo>
                  <a:cubicBezTo>
                    <a:pt x="2156" y="2136"/>
                    <a:pt x="2156" y="2136"/>
                    <a:pt x="2156" y="2136"/>
                  </a:cubicBezTo>
                  <a:lnTo>
                    <a:pt x="2195" y="1953"/>
                  </a:lnTo>
                  <a:close/>
                  <a:moveTo>
                    <a:pt x="2503" y="1888"/>
                  </a:moveTo>
                  <a:cubicBezTo>
                    <a:pt x="2591" y="1888"/>
                    <a:pt x="2617" y="1948"/>
                    <a:pt x="2602" y="2015"/>
                  </a:cubicBezTo>
                  <a:cubicBezTo>
                    <a:pt x="2587" y="2083"/>
                    <a:pt x="2535" y="2145"/>
                    <a:pt x="2447" y="2145"/>
                  </a:cubicBezTo>
                  <a:cubicBezTo>
                    <a:pt x="2378" y="2145"/>
                    <a:pt x="2332" y="2102"/>
                    <a:pt x="2350" y="2017"/>
                  </a:cubicBezTo>
                  <a:cubicBezTo>
                    <a:pt x="2362" y="1959"/>
                    <a:pt x="2408" y="1888"/>
                    <a:pt x="2503" y="1888"/>
                  </a:cubicBezTo>
                  <a:moveTo>
                    <a:pt x="2460" y="2095"/>
                  </a:moveTo>
                  <a:cubicBezTo>
                    <a:pt x="2491" y="2095"/>
                    <a:pt x="2516" y="2077"/>
                    <a:pt x="2530" y="2012"/>
                  </a:cubicBezTo>
                  <a:cubicBezTo>
                    <a:pt x="2537" y="1980"/>
                    <a:pt x="2540" y="1935"/>
                    <a:pt x="2493" y="1935"/>
                  </a:cubicBezTo>
                  <a:cubicBezTo>
                    <a:pt x="2441" y="1935"/>
                    <a:pt x="2427" y="1995"/>
                    <a:pt x="2423" y="2018"/>
                  </a:cubicBezTo>
                  <a:cubicBezTo>
                    <a:pt x="2411" y="2072"/>
                    <a:pt x="2425" y="2095"/>
                    <a:pt x="2460" y="2095"/>
                  </a:cubicBezTo>
                  <a:moveTo>
                    <a:pt x="2743" y="1894"/>
                  </a:moveTo>
                  <a:cubicBezTo>
                    <a:pt x="2713" y="2038"/>
                    <a:pt x="2713" y="2038"/>
                    <a:pt x="2713" y="2038"/>
                  </a:cubicBezTo>
                  <a:cubicBezTo>
                    <a:pt x="2708" y="2060"/>
                    <a:pt x="2701" y="2092"/>
                    <a:pt x="2740" y="2092"/>
                  </a:cubicBezTo>
                  <a:cubicBezTo>
                    <a:pt x="2785" y="2092"/>
                    <a:pt x="2792" y="2058"/>
                    <a:pt x="2801" y="2016"/>
                  </a:cubicBezTo>
                  <a:cubicBezTo>
                    <a:pt x="2827" y="1894"/>
                    <a:pt x="2827" y="1894"/>
                    <a:pt x="2827" y="1894"/>
                  </a:cubicBezTo>
                  <a:cubicBezTo>
                    <a:pt x="2900" y="1894"/>
                    <a:pt x="2900" y="1894"/>
                    <a:pt x="2900" y="1894"/>
                  </a:cubicBezTo>
                  <a:cubicBezTo>
                    <a:pt x="2867" y="2053"/>
                    <a:pt x="2867" y="2053"/>
                    <a:pt x="2867" y="2053"/>
                  </a:cubicBezTo>
                  <a:cubicBezTo>
                    <a:pt x="2856" y="2106"/>
                    <a:pt x="2855" y="2112"/>
                    <a:pt x="2854" y="2118"/>
                  </a:cubicBezTo>
                  <a:cubicBezTo>
                    <a:pt x="2853" y="2125"/>
                    <a:pt x="2852" y="2130"/>
                    <a:pt x="2852" y="2136"/>
                  </a:cubicBezTo>
                  <a:cubicBezTo>
                    <a:pt x="2783" y="2136"/>
                    <a:pt x="2783" y="2136"/>
                    <a:pt x="2783" y="2136"/>
                  </a:cubicBezTo>
                  <a:cubicBezTo>
                    <a:pt x="2787" y="2104"/>
                    <a:pt x="2787" y="2104"/>
                    <a:pt x="2787" y="2104"/>
                  </a:cubicBezTo>
                  <a:cubicBezTo>
                    <a:pt x="2778" y="2115"/>
                    <a:pt x="2753" y="2143"/>
                    <a:pt x="2707" y="2143"/>
                  </a:cubicBezTo>
                  <a:cubicBezTo>
                    <a:pt x="2675" y="2143"/>
                    <a:pt x="2651" y="2128"/>
                    <a:pt x="2641" y="2110"/>
                  </a:cubicBezTo>
                  <a:cubicBezTo>
                    <a:pt x="2630" y="2090"/>
                    <a:pt x="2637" y="2056"/>
                    <a:pt x="2639" y="2045"/>
                  </a:cubicBezTo>
                  <a:cubicBezTo>
                    <a:pt x="2671" y="1894"/>
                    <a:pt x="2671" y="1894"/>
                    <a:pt x="2671" y="1894"/>
                  </a:cubicBezTo>
                  <a:lnTo>
                    <a:pt x="2743" y="1894"/>
                  </a:lnTo>
                  <a:close/>
                  <a:moveTo>
                    <a:pt x="3181" y="1895"/>
                  </a:moveTo>
                  <a:cubicBezTo>
                    <a:pt x="3175" y="1914"/>
                    <a:pt x="3170" y="1930"/>
                    <a:pt x="3164" y="1955"/>
                  </a:cubicBezTo>
                  <a:cubicBezTo>
                    <a:pt x="3126" y="2134"/>
                    <a:pt x="3126" y="2134"/>
                    <a:pt x="3126" y="2134"/>
                  </a:cubicBezTo>
                  <a:cubicBezTo>
                    <a:pt x="3108" y="2223"/>
                    <a:pt x="3031" y="2232"/>
                    <a:pt x="2985" y="2232"/>
                  </a:cubicBezTo>
                  <a:cubicBezTo>
                    <a:pt x="2950" y="2232"/>
                    <a:pt x="2883" y="2228"/>
                    <a:pt x="2894" y="2154"/>
                  </a:cubicBezTo>
                  <a:cubicBezTo>
                    <a:pt x="2962" y="2154"/>
                    <a:pt x="2962" y="2154"/>
                    <a:pt x="2962" y="2154"/>
                  </a:cubicBezTo>
                  <a:cubicBezTo>
                    <a:pt x="2962" y="2158"/>
                    <a:pt x="2962" y="2166"/>
                    <a:pt x="2966" y="2174"/>
                  </a:cubicBezTo>
                  <a:cubicBezTo>
                    <a:pt x="2970" y="2181"/>
                    <a:pt x="2979" y="2188"/>
                    <a:pt x="2998" y="2188"/>
                  </a:cubicBezTo>
                  <a:cubicBezTo>
                    <a:pt x="3019" y="2188"/>
                    <a:pt x="3040" y="2178"/>
                    <a:pt x="3049" y="2156"/>
                  </a:cubicBezTo>
                  <a:cubicBezTo>
                    <a:pt x="3054" y="2144"/>
                    <a:pt x="3056" y="2135"/>
                    <a:pt x="3064" y="2099"/>
                  </a:cubicBezTo>
                  <a:cubicBezTo>
                    <a:pt x="3036" y="2128"/>
                    <a:pt x="3009" y="2132"/>
                    <a:pt x="2992" y="2132"/>
                  </a:cubicBezTo>
                  <a:cubicBezTo>
                    <a:pt x="2922" y="2132"/>
                    <a:pt x="2903" y="2071"/>
                    <a:pt x="2915" y="2012"/>
                  </a:cubicBezTo>
                  <a:cubicBezTo>
                    <a:pt x="2928" y="1951"/>
                    <a:pt x="2974" y="1892"/>
                    <a:pt x="3044" y="1892"/>
                  </a:cubicBezTo>
                  <a:cubicBezTo>
                    <a:pt x="3088" y="1892"/>
                    <a:pt x="3099" y="1916"/>
                    <a:pt x="3105" y="1927"/>
                  </a:cubicBezTo>
                  <a:cubicBezTo>
                    <a:pt x="3114" y="1895"/>
                    <a:pt x="3114" y="1895"/>
                    <a:pt x="3114" y="1895"/>
                  </a:cubicBezTo>
                  <a:lnTo>
                    <a:pt x="3181" y="1895"/>
                  </a:lnTo>
                  <a:close/>
                  <a:moveTo>
                    <a:pt x="3019" y="2083"/>
                  </a:moveTo>
                  <a:cubicBezTo>
                    <a:pt x="3069" y="2083"/>
                    <a:pt x="3081" y="2025"/>
                    <a:pt x="3083" y="2014"/>
                  </a:cubicBezTo>
                  <a:cubicBezTo>
                    <a:pt x="3089" y="1986"/>
                    <a:pt x="3094" y="1940"/>
                    <a:pt x="3051" y="1940"/>
                  </a:cubicBezTo>
                  <a:cubicBezTo>
                    <a:pt x="3024" y="1940"/>
                    <a:pt x="2997" y="1960"/>
                    <a:pt x="2986" y="2012"/>
                  </a:cubicBezTo>
                  <a:cubicBezTo>
                    <a:pt x="2984" y="2025"/>
                    <a:pt x="2971" y="2083"/>
                    <a:pt x="3019" y="2083"/>
                  </a:cubicBezTo>
                  <a:moveTo>
                    <a:pt x="3257" y="1790"/>
                  </a:moveTo>
                  <a:cubicBezTo>
                    <a:pt x="3327" y="1790"/>
                    <a:pt x="3327" y="1790"/>
                    <a:pt x="3327" y="1790"/>
                  </a:cubicBezTo>
                  <a:cubicBezTo>
                    <a:pt x="3298" y="1927"/>
                    <a:pt x="3298" y="1927"/>
                    <a:pt x="3298" y="1927"/>
                  </a:cubicBezTo>
                  <a:cubicBezTo>
                    <a:pt x="3309" y="1915"/>
                    <a:pt x="3332" y="1890"/>
                    <a:pt x="3376" y="1890"/>
                  </a:cubicBezTo>
                  <a:cubicBezTo>
                    <a:pt x="3412" y="1890"/>
                    <a:pt x="3431" y="1908"/>
                    <a:pt x="3440" y="1923"/>
                  </a:cubicBezTo>
                  <a:cubicBezTo>
                    <a:pt x="3446" y="1935"/>
                    <a:pt x="3448" y="1957"/>
                    <a:pt x="3441" y="1989"/>
                  </a:cubicBezTo>
                  <a:cubicBezTo>
                    <a:pt x="3410" y="2136"/>
                    <a:pt x="3410" y="2136"/>
                    <a:pt x="3410" y="2136"/>
                  </a:cubicBezTo>
                  <a:cubicBezTo>
                    <a:pt x="3340" y="2136"/>
                    <a:pt x="3340" y="2136"/>
                    <a:pt x="3340" y="2136"/>
                  </a:cubicBezTo>
                  <a:cubicBezTo>
                    <a:pt x="3370" y="1991"/>
                    <a:pt x="3370" y="1991"/>
                    <a:pt x="3370" y="1991"/>
                  </a:cubicBezTo>
                  <a:cubicBezTo>
                    <a:pt x="3373" y="1977"/>
                    <a:pt x="3382" y="1938"/>
                    <a:pt x="3342" y="1938"/>
                  </a:cubicBezTo>
                  <a:cubicBezTo>
                    <a:pt x="3322" y="1938"/>
                    <a:pt x="3293" y="1950"/>
                    <a:pt x="3286" y="1988"/>
                  </a:cubicBezTo>
                  <a:cubicBezTo>
                    <a:pt x="3255" y="2136"/>
                    <a:pt x="3255" y="2136"/>
                    <a:pt x="3255" y="2136"/>
                  </a:cubicBezTo>
                  <a:cubicBezTo>
                    <a:pt x="3183" y="2136"/>
                    <a:pt x="3183" y="2136"/>
                    <a:pt x="3183" y="2136"/>
                  </a:cubicBezTo>
                  <a:lnTo>
                    <a:pt x="3257" y="1790"/>
                  </a:lnTo>
                  <a:close/>
                  <a:moveTo>
                    <a:pt x="158" y="1980"/>
                  </a:moveTo>
                  <a:cubicBezTo>
                    <a:pt x="159" y="1971"/>
                    <a:pt x="164" y="1935"/>
                    <a:pt x="137" y="1935"/>
                  </a:cubicBezTo>
                  <a:cubicBezTo>
                    <a:pt x="103" y="1935"/>
                    <a:pt x="89" y="1986"/>
                    <a:pt x="83" y="2012"/>
                  </a:cubicBezTo>
                  <a:cubicBezTo>
                    <a:pt x="80" y="2026"/>
                    <a:pt x="72" y="2069"/>
                    <a:pt x="85" y="2087"/>
                  </a:cubicBezTo>
                  <a:cubicBezTo>
                    <a:pt x="90" y="2094"/>
                    <a:pt x="97" y="2095"/>
                    <a:pt x="102" y="2095"/>
                  </a:cubicBezTo>
                  <a:cubicBezTo>
                    <a:pt x="109" y="2095"/>
                    <a:pt x="133" y="2092"/>
                    <a:pt x="145" y="2048"/>
                  </a:cubicBezTo>
                  <a:cubicBezTo>
                    <a:pt x="215" y="2048"/>
                    <a:pt x="215" y="2048"/>
                    <a:pt x="215" y="2048"/>
                  </a:cubicBezTo>
                  <a:cubicBezTo>
                    <a:pt x="210" y="2067"/>
                    <a:pt x="201" y="2097"/>
                    <a:pt x="168" y="2120"/>
                  </a:cubicBezTo>
                  <a:cubicBezTo>
                    <a:pt x="148" y="2135"/>
                    <a:pt x="124" y="2143"/>
                    <a:pt x="94" y="2143"/>
                  </a:cubicBezTo>
                  <a:cubicBezTo>
                    <a:pt x="62" y="2143"/>
                    <a:pt x="35" y="2135"/>
                    <a:pt x="18" y="2110"/>
                  </a:cubicBezTo>
                  <a:cubicBezTo>
                    <a:pt x="2" y="2086"/>
                    <a:pt x="0" y="2053"/>
                    <a:pt x="8" y="2015"/>
                  </a:cubicBezTo>
                  <a:cubicBezTo>
                    <a:pt x="32" y="1904"/>
                    <a:pt x="116" y="1889"/>
                    <a:pt x="148" y="1889"/>
                  </a:cubicBezTo>
                  <a:cubicBezTo>
                    <a:pt x="193" y="1889"/>
                    <a:pt x="241" y="1914"/>
                    <a:pt x="228" y="1980"/>
                  </a:cubicBezTo>
                  <a:lnTo>
                    <a:pt x="158" y="1980"/>
                  </a:lnTo>
                  <a:close/>
                  <a:moveTo>
                    <a:pt x="3764" y="1980"/>
                  </a:moveTo>
                  <a:cubicBezTo>
                    <a:pt x="3765" y="1971"/>
                    <a:pt x="3770" y="1935"/>
                    <a:pt x="3742" y="1935"/>
                  </a:cubicBezTo>
                  <a:cubicBezTo>
                    <a:pt x="3709" y="1935"/>
                    <a:pt x="3694" y="1986"/>
                    <a:pt x="3688" y="2012"/>
                  </a:cubicBezTo>
                  <a:cubicBezTo>
                    <a:pt x="3685" y="2026"/>
                    <a:pt x="3678" y="2069"/>
                    <a:pt x="3691" y="2087"/>
                  </a:cubicBezTo>
                  <a:cubicBezTo>
                    <a:pt x="3695" y="2094"/>
                    <a:pt x="3703" y="2095"/>
                    <a:pt x="3708" y="2095"/>
                  </a:cubicBezTo>
                  <a:cubicBezTo>
                    <a:pt x="3715" y="2095"/>
                    <a:pt x="3738" y="2092"/>
                    <a:pt x="3751" y="2048"/>
                  </a:cubicBezTo>
                  <a:cubicBezTo>
                    <a:pt x="3820" y="2048"/>
                    <a:pt x="3820" y="2048"/>
                    <a:pt x="3820" y="2048"/>
                  </a:cubicBezTo>
                  <a:cubicBezTo>
                    <a:pt x="3816" y="2067"/>
                    <a:pt x="3807" y="2097"/>
                    <a:pt x="3774" y="2120"/>
                  </a:cubicBezTo>
                  <a:cubicBezTo>
                    <a:pt x="3754" y="2135"/>
                    <a:pt x="3730" y="2143"/>
                    <a:pt x="3700" y="2143"/>
                  </a:cubicBezTo>
                  <a:cubicBezTo>
                    <a:pt x="3668" y="2143"/>
                    <a:pt x="3641" y="2135"/>
                    <a:pt x="3624" y="2110"/>
                  </a:cubicBezTo>
                  <a:cubicBezTo>
                    <a:pt x="3608" y="2086"/>
                    <a:pt x="3606" y="2053"/>
                    <a:pt x="3614" y="2015"/>
                  </a:cubicBezTo>
                  <a:cubicBezTo>
                    <a:pt x="3638" y="1904"/>
                    <a:pt x="3722" y="1889"/>
                    <a:pt x="3754" y="1889"/>
                  </a:cubicBezTo>
                  <a:cubicBezTo>
                    <a:pt x="3799" y="1889"/>
                    <a:pt x="3847" y="1914"/>
                    <a:pt x="3834" y="1980"/>
                  </a:cubicBezTo>
                  <a:lnTo>
                    <a:pt x="3764" y="1980"/>
                  </a:lnTo>
                  <a:close/>
                  <a:moveTo>
                    <a:pt x="4010" y="1888"/>
                  </a:moveTo>
                  <a:cubicBezTo>
                    <a:pt x="4098" y="1888"/>
                    <a:pt x="4123" y="1948"/>
                    <a:pt x="4109" y="2015"/>
                  </a:cubicBezTo>
                  <a:cubicBezTo>
                    <a:pt x="4094" y="2083"/>
                    <a:pt x="4042" y="2145"/>
                    <a:pt x="3954" y="2145"/>
                  </a:cubicBezTo>
                  <a:cubicBezTo>
                    <a:pt x="3884" y="2145"/>
                    <a:pt x="3839" y="2102"/>
                    <a:pt x="3857" y="2017"/>
                  </a:cubicBezTo>
                  <a:cubicBezTo>
                    <a:pt x="3870" y="1959"/>
                    <a:pt x="3914" y="1888"/>
                    <a:pt x="4010" y="1888"/>
                  </a:cubicBezTo>
                  <a:moveTo>
                    <a:pt x="3967" y="2095"/>
                  </a:moveTo>
                  <a:cubicBezTo>
                    <a:pt x="3998" y="2095"/>
                    <a:pt x="4023" y="2077"/>
                    <a:pt x="4037" y="2012"/>
                  </a:cubicBezTo>
                  <a:cubicBezTo>
                    <a:pt x="4044" y="1980"/>
                    <a:pt x="4047" y="1935"/>
                    <a:pt x="4000" y="1935"/>
                  </a:cubicBezTo>
                  <a:cubicBezTo>
                    <a:pt x="3948" y="1935"/>
                    <a:pt x="3935" y="1995"/>
                    <a:pt x="3930" y="2018"/>
                  </a:cubicBezTo>
                  <a:cubicBezTo>
                    <a:pt x="3918" y="2072"/>
                    <a:pt x="3932" y="2095"/>
                    <a:pt x="3967" y="2095"/>
                  </a:cubicBezTo>
                  <a:moveTo>
                    <a:pt x="4173" y="1939"/>
                  </a:moveTo>
                  <a:cubicBezTo>
                    <a:pt x="4176" y="1924"/>
                    <a:pt x="4178" y="1909"/>
                    <a:pt x="4180" y="1894"/>
                  </a:cubicBezTo>
                  <a:cubicBezTo>
                    <a:pt x="4248" y="1894"/>
                    <a:pt x="4248" y="1894"/>
                    <a:pt x="4248" y="1894"/>
                  </a:cubicBezTo>
                  <a:cubicBezTo>
                    <a:pt x="4245" y="1925"/>
                    <a:pt x="4245" y="1925"/>
                    <a:pt x="4245" y="1925"/>
                  </a:cubicBezTo>
                  <a:cubicBezTo>
                    <a:pt x="4254" y="1915"/>
                    <a:pt x="4279" y="1889"/>
                    <a:pt x="4327" y="1889"/>
                  </a:cubicBezTo>
                  <a:cubicBezTo>
                    <a:pt x="4383" y="1889"/>
                    <a:pt x="4392" y="1923"/>
                    <a:pt x="4394" y="1934"/>
                  </a:cubicBezTo>
                  <a:cubicBezTo>
                    <a:pt x="4423" y="1895"/>
                    <a:pt x="4456" y="1889"/>
                    <a:pt x="4481" y="1889"/>
                  </a:cubicBezTo>
                  <a:cubicBezTo>
                    <a:pt x="4530" y="1889"/>
                    <a:pt x="4544" y="1918"/>
                    <a:pt x="4547" y="1928"/>
                  </a:cubicBezTo>
                  <a:cubicBezTo>
                    <a:pt x="4555" y="1949"/>
                    <a:pt x="4548" y="1978"/>
                    <a:pt x="4544" y="1999"/>
                  </a:cubicBezTo>
                  <a:cubicBezTo>
                    <a:pt x="4515" y="2136"/>
                    <a:pt x="4515" y="2136"/>
                    <a:pt x="4515" y="2136"/>
                  </a:cubicBezTo>
                  <a:cubicBezTo>
                    <a:pt x="4443" y="2136"/>
                    <a:pt x="4443" y="2136"/>
                    <a:pt x="4443" y="2136"/>
                  </a:cubicBezTo>
                  <a:cubicBezTo>
                    <a:pt x="4473" y="1994"/>
                    <a:pt x="4473" y="1994"/>
                    <a:pt x="4473" y="1994"/>
                  </a:cubicBezTo>
                  <a:cubicBezTo>
                    <a:pt x="4479" y="1968"/>
                    <a:pt x="4481" y="1939"/>
                    <a:pt x="4444" y="1939"/>
                  </a:cubicBezTo>
                  <a:cubicBezTo>
                    <a:pt x="4401" y="1939"/>
                    <a:pt x="4392" y="1979"/>
                    <a:pt x="4385" y="2015"/>
                  </a:cubicBezTo>
                  <a:cubicBezTo>
                    <a:pt x="4358" y="2136"/>
                    <a:pt x="4358" y="2136"/>
                    <a:pt x="4358" y="2136"/>
                  </a:cubicBezTo>
                  <a:cubicBezTo>
                    <a:pt x="4286" y="2136"/>
                    <a:pt x="4286" y="2136"/>
                    <a:pt x="4286" y="2136"/>
                  </a:cubicBezTo>
                  <a:cubicBezTo>
                    <a:pt x="4318" y="1992"/>
                    <a:pt x="4318" y="1992"/>
                    <a:pt x="4318" y="1992"/>
                  </a:cubicBezTo>
                  <a:cubicBezTo>
                    <a:pt x="4321" y="1974"/>
                    <a:pt x="4328" y="1939"/>
                    <a:pt x="4289" y="1939"/>
                  </a:cubicBezTo>
                  <a:cubicBezTo>
                    <a:pt x="4244" y="1939"/>
                    <a:pt x="4236" y="1977"/>
                    <a:pt x="4232" y="1994"/>
                  </a:cubicBezTo>
                  <a:cubicBezTo>
                    <a:pt x="4202" y="2136"/>
                    <a:pt x="4202" y="2136"/>
                    <a:pt x="4202" y="2136"/>
                  </a:cubicBezTo>
                  <a:cubicBezTo>
                    <a:pt x="4131" y="2136"/>
                    <a:pt x="4131" y="2136"/>
                    <a:pt x="4131" y="2136"/>
                  </a:cubicBezTo>
                  <a:lnTo>
                    <a:pt x="4173" y="1939"/>
                  </a:lnTo>
                  <a:close/>
                  <a:moveTo>
                    <a:pt x="4694" y="1894"/>
                  </a:moveTo>
                  <a:cubicBezTo>
                    <a:pt x="4689" y="1928"/>
                    <a:pt x="4689" y="1928"/>
                    <a:pt x="4689" y="1928"/>
                  </a:cubicBezTo>
                  <a:cubicBezTo>
                    <a:pt x="4719" y="1889"/>
                    <a:pt x="4759" y="1889"/>
                    <a:pt x="4771" y="1889"/>
                  </a:cubicBezTo>
                  <a:cubicBezTo>
                    <a:pt x="4834" y="1889"/>
                    <a:pt x="4862" y="1936"/>
                    <a:pt x="4846" y="2010"/>
                  </a:cubicBezTo>
                  <a:cubicBezTo>
                    <a:pt x="4832" y="2079"/>
                    <a:pt x="4783" y="2140"/>
                    <a:pt x="4713" y="2140"/>
                  </a:cubicBezTo>
                  <a:cubicBezTo>
                    <a:pt x="4669" y="2140"/>
                    <a:pt x="4656" y="2117"/>
                    <a:pt x="4652" y="2109"/>
                  </a:cubicBezTo>
                  <a:cubicBezTo>
                    <a:pt x="4626" y="2229"/>
                    <a:pt x="4626" y="2229"/>
                    <a:pt x="4626" y="2229"/>
                  </a:cubicBezTo>
                  <a:cubicBezTo>
                    <a:pt x="4554" y="2229"/>
                    <a:pt x="4554" y="2229"/>
                    <a:pt x="4554" y="2229"/>
                  </a:cubicBezTo>
                  <a:cubicBezTo>
                    <a:pt x="4625" y="1894"/>
                    <a:pt x="4625" y="1894"/>
                    <a:pt x="4625" y="1894"/>
                  </a:cubicBezTo>
                  <a:lnTo>
                    <a:pt x="4694" y="1894"/>
                  </a:lnTo>
                  <a:close/>
                  <a:moveTo>
                    <a:pt x="4774" y="2013"/>
                  </a:moveTo>
                  <a:cubicBezTo>
                    <a:pt x="4780" y="1984"/>
                    <a:pt x="4783" y="1935"/>
                    <a:pt x="4741" y="1935"/>
                  </a:cubicBezTo>
                  <a:cubicBezTo>
                    <a:pt x="4718" y="1935"/>
                    <a:pt x="4682" y="1952"/>
                    <a:pt x="4668" y="2017"/>
                  </a:cubicBezTo>
                  <a:cubicBezTo>
                    <a:pt x="4665" y="2031"/>
                    <a:pt x="4652" y="2093"/>
                    <a:pt x="4705" y="2093"/>
                  </a:cubicBezTo>
                  <a:cubicBezTo>
                    <a:pt x="4738" y="2093"/>
                    <a:pt x="4763" y="2061"/>
                    <a:pt x="4774" y="2013"/>
                  </a:cubicBezTo>
                  <a:moveTo>
                    <a:pt x="4936" y="1789"/>
                  </a:moveTo>
                  <a:cubicBezTo>
                    <a:pt x="5007" y="1789"/>
                    <a:pt x="5007" y="1789"/>
                    <a:pt x="5007" y="1789"/>
                  </a:cubicBezTo>
                  <a:cubicBezTo>
                    <a:pt x="4933" y="2136"/>
                    <a:pt x="4933" y="2136"/>
                    <a:pt x="4933" y="2136"/>
                  </a:cubicBezTo>
                  <a:cubicBezTo>
                    <a:pt x="4862" y="2136"/>
                    <a:pt x="4862" y="2136"/>
                    <a:pt x="4862" y="2136"/>
                  </a:cubicBezTo>
                  <a:lnTo>
                    <a:pt x="4936" y="1789"/>
                  </a:lnTo>
                  <a:close/>
                  <a:moveTo>
                    <a:pt x="5068" y="2033"/>
                  </a:moveTo>
                  <a:cubicBezTo>
                    <a:pt x="5064" y="2049"/>
                    <a:pt x="5054" y="2098"/>
                    <a:pt x="5104" y="2098"/>
                  </a:cubicBezTo>
                  <a:cubicBezTo>
                    <a:pt x="5121" y="2098"/>
                    <a:pt x="5140" y="2091"/>
                    <a:pt x="5153" y="2064"/>
                  </a:cubicBezTo>
                  <a:cubicBezTo>
                    <a:pt x="5218" y="2064"/>
                    <a:pt x="5218" y="2064"/>
                    <a:pt x="5218" y="2064"/>
                  </a:cubicBezTo>
                  <a:cubicBezTo>
                    <a:pt x="5214" y="2076"/>
                    <a:pt x="5208" y="2097"/>
                    <a:pt x="5184" y="2117"/>
                  </a:cubicBezTo>
                  <a:cubicBezTo>
                    <a:pt x="5162" y="2136"/>
                    <a:pt x="5128" y="2145"/>
                    <a:pt x="5092" y="2145"/>
                  </a:cubicBezTo>
                  <a:cubicBezTo>
                    <a:pt x="5072" y="2145"/>
                    <a:pt x="5033" y="2142"/>
                    <a:pt x="5013" y="2115"/>
                  </a:cubicBezTo>
                  <a:cubicBezTo>
                    <a:pt x="4996" y="2092"/>
                    <a:pt x="4994" y="2060"/>
                    <a:pt x="5002" y="2021"/>
                  </a:cubicBezTo>
                  <a:cubicBezTo>
                    <a:pt x="5011" y="1981"/>
                    <a:pt x="5030" y="1934"/>
                    <a:pt x="5077" y="1906"/>
                  </a:cubicBezTo>
                  <a:cubicBezTo>
                    <a:pt x="5099" y="1893"/>
                    <a:pt x="5123" y="1886"/>
                    <a:pt x="5150" y="1886"/>
                  </a:cubicBezTo>
                  <a:cubicBezTo>
                    <a:pt x="5184" y="1886"/>
                    <a:pt x="5222" y="1899"/>
                    <a:pt x="5235" y="1944"/>
                  </a:cubicBezTo>
                  <a:cubicBezTo>
                    <a:pt x="5244" y="1977"/>
                    <a:pt x="5236" y="2013"/>
                    <a:pt x="5231" y="2033"/>
                  </a:cubicBezTo>
                  <a:lnTo>
                    <a:pt x="5068" y="2033"/>
                  </a:lnTo>
                  <a:close/>
                  <a:moveTo>
                    <a:pt x="5167" y="1988"/>
                  </a:moveTo>
                  <a:cubicBezTo>
                    <a:pt x="5170" y="1977"/>
                    <a:pt x="5178" y="1934"/>
                    <a:pt x="5137" y="1934"/>
                  </a:cubicBezTo>
                  <a:cubicBezTo>
                    <a:pt x="5105" y="1934"/>
                    <a:pt x="5087" y="1960"/>
                    <a:pt x="5080" y="1988"/>
                  </a:cubicBezTo>
                  <a:lnTo>
                    <a:pt x="5167" y="1988"/>
                  </a:lnTo>
                  <a:close/>
                  <a:moveTo>
                    <a:pt x="5353" y="1894"/>
                  </a:moveTo>
                  <a:cubicBezTo>
                    <a:pt x="5382" y="1973"/>
                    <a:pt x="5382" y="1973"/>
                    <a:pt x="5382" y="1973"/>
                  </a:cubicBezTo>
                  <a:cubicBezTo>
                    <a:pt x="5447" y="1894"/>
                    <a:pt x="5447" y="1894"/>
                    <a:pt x="5447" y="1894"/>
                  </a:cubicBezTo>
                  <a:cubicBezTo>
                    <a:pt x="5520" y="1894"/>
                    <a:pt x="5520" y="1894"/>
                    <a:pt x="5520" y="1894"/>
                  </a:cubicBezTo>
                  <a:cubicBezTo>
                    <a:pt x="5417" y="2012"/>
                    <a:pt x="5417" y="2012"/>
                    <a:pt x="5417" y="2012"/>
                  </a:cubicBezTo>
                  <a:cubicBezTo>
                    <a:pt x="5471" y="2136"/>
                    <a:pt x="5471" y="2136"/>
                    <a:pt x="5471" y="2136"/>
                  </a:cubicBezTo>
                  <a:cubicBezTo>
                    <a:pt x="5388" y="2136"/>
                    <a:pt x="5388" y="2136"/>
                    <a:pt x="5388" y="2136"/>
                  </a:cubicBezTo>
                  <a:cubicBezTo>
                    <a:pt x="5357" y="2047"/>
                    <a:pt x="5357" y="2047"/>
                    <a:pt x="5357" y="2047"/>
                  </a:cubicBezTo>
                  <a:cubicBezTo>
                    <a:pt x="5289" y="2136"/>
                    <a:pt x="5289" y="2136"/>
                    <a:pt x="5289" y="2136"/>
                  </a:cubicBezTo>
                  <a:cubicBezTo>
                    <a:pt x="5214" y="2136"/>
                    <a:pt x="5214" y="2136"/>
                    <a:pt x="5214" y="2136"/>
                  </a:cubicBezTo>
                  <a:cubicBezTo>
                    <a:pt x="5323" y="2006"/>
                    <a:pt x="5323" y="2006"/>
                    <a:pt x="5323" y="2006"/>
                  </a:cubicBezTo>
                  <a:cubicBezTo>
                    <a:pt x="5269" y="1894"/>
                    <a:pt x="5269" y="1894"/>
                    <a:pt x="5269" y="1894"/>
                  </a:cubicBezTo>
                  <a:lnTo>
                    <a:pt x="5353" y="1894"/>
                  </a:lnTo>
                  <a:close/>
                  <a:moveTo>
                    <a:pt x="5553" y="1893"/>
                  </a:moveTo>
                  <a:cubicBezTo>
                    <a:pt x="5625" y="1893"/>
                    <a:pt x="5625" y="1893"/>
                    <a:pt x="5625" y="1893"/>
                  </a:cubicBezTo>
                  <a:cubicBezTo>
                    <a:pt x="5573" y="2136"/>
                    <a:pt x="5573" y="2136"/>
                    <a:pt x="5573" y="2136"/>
                  </a:cubicBezTo>
                  <a:cubicBezTo>
                    <a:pt x="5501" y="2136"/>
                    <a:pt x="5501" y="2136"/>
                    <a:pt x="5501" y="2136"/>
                  </a:cubicBezTo>
                  <a:lnTo>
                    <a:pt x="5553" y="1893"/>
                  </a:lnTo>
                  <a:close/>
                  <a:moveTo>
                    <a:pt x="5573" y="1790"/>
                  </a:moveTo>
                  <a:cubicBezTo>
                    <a:pt x="5648" y="1790"/>
                    <a:pt x="5648" y="1790"/>
                    <a:pt x="5648" y="1790"/>
                  </a:cubicBezTo>
                  <a:cubicBezTo>
                    <a:pt x="5636" y="1851"/>
                    <a:pt x="5636" y="1851"/>
                    <a:pt x="5636" y="1851"/>
                  </a:cubicBezTo>
                  <a:cubicBezTo>
                    <a:pt x="5560" y="1851"/>
                    <a:pt x="5560" y="1851"/>
                    <a:pt x="5560" y="1851"/>
                  </a:cubicBezTo>
                  <a:lnTo>
                    <a:pt x="5573" y="1790"/>
                  </a:lnTo>
                  <a:close/>
                  <a:moveTo>
                    <a:pt x="5775" y="2133"/>
                  </a:moveTo>
                  <a:cubicBezTo>
                    <a:pt x="5752" y="2139"/>
                    <a:pt x="5730" y="2141"/>
                    <a:pt x="5719" y="2141"/>
                  </a:cubicBezTo>
                  <a:cubicBezTo>
                    <a:pt x="5647" y="2141"/>
                    <a:pt x="5657" y="2095"/>
                    <a:pt x="5662" y="2075"/>
                  </a:cubicBezTo>
                  <a:cubicBezTo>
                    <a:pt x="5689" y="1942"/>
                    <a:pt x="5689" y="1942"/>
                    <a:pt x="5689" y="1942"/>
                  </a:cubicBezTo>
                  <a:cubicBezTo>
                    <a:pt x="5643" y="1942"/>
                    <a:pt x="5643" y="1942"/>
                    <a:pt x="5643" y="1942"/>
                  </a:cubicBezTo>
                  <a:cubicBezTo>
                    <a:pt x="5653" y="1895"/>
                    <a:pt x="5653" y="1895"/>
                    <a:pt x="5653" y="1895"/>
                  </a:cubicBezTo>
                  <a:cubicBezTo>
                    <a:pt x="5700" y="1895"/>
                    <a:pt x="5700" y="1895"/>
                    <a:pt x="5700" y="1895"/>
                  </a:cubicBezTo>
                  <a:cubicBezTo>
                    <a:pt x="5710" y="1848"/>
                    <a:pt x="5710" y="1848"/>
                    <a:pt x="5710" y="1848"/>
                  </a:cubicBezTo>
                  <a:cubicBezTo>
                    <a:pt x="5786" y="1822"/>
                    <a:pt x="5786" y="1822"/>
                    <a:pt x="5786" y="1822"/>
                  </a:cubicBezTo>
                  <a:cubicBezTo>
                    <a:pt x="5770" y="1895"/>
                    <a:pt x="5770" y="1895"/>
                    <a:pt x="5770" y="1895"/>
                  </a:cubicBezTo>
                  <a:cubicBezTo>
                    <a:pt x="5828" y="1895"/>
                    <a:pt x="5828" y="1895"/>
                    <a:pt x="5828" y="1895"/>
                  </a:cubicBezTo>
                  <a:cubicBezTo>
                    <a:pt x="5818" y="1942"/>
                    <a:pt x="5818" y="1942"/>
                    <a:pt x="5818" y="1942"/>
                  </a:cubicBezTo>
                  <a:cubicBezTo>
                    <a:pt x="5760" y="1942"/>
                    <a:pt x="5760" y="1942"/>
                    <a:pt x="5760" y="1942"/>
                  </a:cubicBezTo>
                  <a:cubicBezTo>
                    <a:pt x="5736" y="2052"/>
                    <a:pt x="5736" y="2052"/>
                    <a:pt x="5736" y="2052"/>
                  </a:cubicBezTo>
                  <a:cubicBezTo>
                    <a:pt x="5733" y="2074"/>
                    <a:pt x="5729" y="2088"/>
                    <a:pt x="5761" y="2088"/>
                  </a:cubicBezTo>
                  <a:cubicBezTo>
                    <a:pt x="5772" y="2088"/>
                    <a:pt x="5777" y="2087"/>
                    <a:pt x="5786" y="2086"/>
                  </a:cubicBezTo>
                  <a:lnTo>
                    <a:pt x="5775" y="2133"/>
                  </a:lnTo>
                  <a:close/>
                  <a:moveTo>
                    <a:pt x="5921" y="1894"/>
                  </a:moveTo>
                  <a:cubicBezTo>
                    <a:pt x="5939" y="2062"/>
                    <a:pt x="5939" y="2062"/>
                    <a:pt x="5939" y="2062"/>
                  </a:cubicBezTo>
                  <a:cubicBezTo>
                    <a:pt x="6028" y="1894"/>
                    <a:pt x="6028" y="1894"/>
                    <a:pt x="6028" y="1894"/>
                  </a:cubicBezTo>
                  <a:cubicBezTo>
                    <a:pt x="6099" y="1894"/>
                    <a:pt x="6099" y="1894"/>
                    <a:pt x="6099" y="1894"/>
                  </a:cubicBezTo>
                  <a:cubicBezTo>
                    <a:pt x="5957" y="2132"/>
                    <a:pt x="5957" y="2132"/>
                    <a:pt x="5957" y="2132"/>
                  </a:cubicBezTo>
                  <a:cubicBezTo>
                    <a:pt x="5907" y="2229"/>
                    <a:pt x="5907" y="2229"/>
                    <a:pt x="5907" y="2229"/>
                  </a:cubicBezTo>
                  <a:cubicBezTo>
                    <a:pt x="5835" y="2229"/>
                    <a:pt x="5835" y="2229"/>
                    <a:pt x="5835" y="2229"/>
                  </a:cubicBezTo>
                  <a:cubicBezTo>
                    <a:pt x="5886" y="2137"/>
                    <a:pt x="5886" y="2137"/>
                    <a:pt x="5886" y="2137"/>
                  </a:cubicBezTo>
                  <a:cubicBezTo>
                    <a:pt x="5844" y="1894"/>
                    <a:pt x="5844" y="1894"/>
                    <a:pt x="5844" y="1894"/>
                  </a:cubicBezTo>
                  <a:lnTo>
                    <a:pt x="5921" y="1894"/>
                  </a:lnTo>
                  <a:close/>
                </a:path>
              </a:pathLst>
            </a:custGeom>
            <a:grpFill/>
            <a:ln w="9525">
              <a:noFill/>
              <a:round/>
              <a:headEnd/>
              <a:tailEnd/>
            </a:ln>
          </p:spPr>
          <p:txBody>
            <a:bodyPr vert="horz" wrap="square" lIns="91440" tIns="45720" rIns="91440" bIns="45720" numCol="1" anchor="t" anchorCtr="0" compatLnSpc="1">
              <a:prstTxWarp prst="textNoShape">
                <a:avLst/>
              </a:prstTxWarp>
              <a:noAutofit/>
            </a:bodyPr>
            <a:lstStyle/>
            <a:p>
              <a:endParaRPr lang="en-GB"/>
            </a:p>
          </p:txBody>
        </p:sp>
        <p:sp>
          <p:nvSpPr>
            <p:cNvPr id="19" name="Freeform 15"/>
            <p:cNvSpPr>
              <a:spLocks noEditPoints="1"/>
            </p:cNvSpPr>
            <p:nvPr userDrawn="1"/>
          </p:nvSpPr>
          <p:spPr bwMode="auto">
            <a:xfrm>
              <a:off x="-2592388" y="0"/>
              <a:ext cx="2592388" cy="1530350"/>
            </a:xfrm>
            <a:custGeom>
              <a:avLst/>
              <a:gdLst/>
              <a:ahLst/>
              <a:cxnLst>
                <a:cxn ang="0">
                  <a:pos x="176" y="248"/>
                </a:cxn>
                <a:cxn ang="0">
                  <a:pos x="0" y="248"/>
                </a:cxn>
                <a:cxn ang="0">
                  <a:pos x="0" y="0"/>
                </a:cxn>
                <a:cxn ang="0">
                  <a:pos x="176" y="0"/>
                </a:cxn>
                <a:cxn ang="0">
                  <a:pos x="176" y="248"/>
                </a:cxn>
                <a:cxn ang="0">
                  <a:pos x="176" y="716"/>
                </a:cxn>
                <a:cxn ang="0">
                  <a:pos x="0" y="716"/>
                </a:cxn>
                <a:cxn ang="0">
                  <a:pos x="0" y="964"/>
                </a:cxn>
                <a:cxn ang="0">
                  <a:pos x="176" y="964"/>
                </a:cxn>
                <a:cxn ang="0">
                  <a:pos x="176" y="716"/>
                </a:cxn>
                <a:cxn ang="0">
                  <a:pos x="1633" y="0"/>
                </a:cxn>
                <a:cxn ang="0">
                  <a:pos x="1457" y="0"/>
                </a:cxn>
                <a:cxn ang="0">
                  <a:pos x="1457" y="248"/>
                </a:cxn>
                <a:cxn ang="0">
                  <a:pos x="1633" y="248"/>
                </a:cxn>
                <a:cxn ang="0">
                  <a:pos x="1633" y="0"/>
                </a:cxn>
                <a:cxn ang="0">
                  <a:pos x="1633" y="716"/>
                </a:cxn>
                <a:cxn ang="0">
                  <a:pos x="1457" y="716"/>
                </a:cxn>
                <a:cxn ang="0">
                  <a:pos x="1457" y="964"/>
                </a:cxn>
                <a:cxn ang="0">
                  <a:pos x="1633" y="964"/>
                </a:cxn>
                <a:cxn ang="0">
                  <a:pos x="1633" y="716"/>
                </a:cxn>
              </a:cxnLst>
              <a:rect l="0" t="0" r="r" b="b"/>
              <a:pathLst>
                <a:path w="1633" h="964">
                  <a:moveTo>
                    <a:pt x="176" y="248"/>
                  </a:moveTo>
                  <a:lnTo>
                    <a:pt x="0" y="248"/>
                  </a:lnTo>
                  <a:lnTo>
                    <a:pt x="0" y="0"/>
                  </a:lnTo>
                  <a:lnTo>
                    <a:pt x="176" y="0"/>
                  </a:lnTo>
                  <a:lnTo>
                    <a:pt x="176" y="248"/>
                  </a:lnTo>
                  <a:close/>
                  <a:moveTo>
                    <a:pt x="176" y="716"/>
                  </a:moveTo>
                  <a:lnTo>
                    <a:pt x="0" y="716"/>
                  </a:lnTo>
                  <a:lnTo>
                    <a:pt x="0" y="964"/>
                  </a:lnTo>
                  <a:lnTo>
                    <a:pt x="176" y="964"/>
                  </a:lnTo>
                  <a:lnTo>
                    <a:pt x="176" y="716"/>
                  </a:lnTo>
                  <a:close/>
                  <a:moveTo>
                    <a:pt x="1633" y="0"/>
                  </a:moveTo>
                  <a:lnTo>
                    <a:pt x="1457" y="0"/>
                  </a:lnTo>
                  <a:lnTo>
                    <a:pt x="1457" y="248"/>
                  </a:lnTo>
                  <a:lnTo>
                    <a:pt x="1633" y="248"/>
                  </a:lnTo>
                  <a:lnTo>
                    <a:pt x="1633" y="0"/>
                  </a:lnTo>
                  <a:close/>
                  <a:moveTo>
                    <a:pt x="1633" y="716"/>
                  </a:moveTo>
                  <a:lnTo>
                    <a:pt x="1457" y="716"/>
                  </a:lnTo>
                  <a:lnTo>
                    <a:pt x="1457" y="964"/>
                  </a:lnTo>
                  <a:lnTo>
                    <a:pt x="1633" y="964"/>
                  </a:lnTo>
                  <a:lnTo>
                    <a:pt x="1633" y="716"/>
                  </a:lnTo>
                  <a:close/>
                </a:path>
              </a:pathLst>
            </a:custGeom>
            <a:noFill/>
            <a:ln w="9525">
              <a:noFill/>
              <a:round/>
              <a:headEnd/>
              <a:tailEnd/>
            </a:ln>
          </p:spPr>
          <p:txBody>
            <a:bodyPr vert="horz" wrap="square" lIns="91440" tIns="45720" rIns="91440" bIns="45720" numCol="1" anchor="t" anchorCtr="0" compatLnSpc="1">
              <a:prstTxWarp prst="textNoShape">
                <a:avLst/>
              </a:prstTxWarp>
              <a:noAutofit/>
            </a:bodyPr>
            <a:lstStyle/>
            <a:p>
              <a:endParaRPr lang="en-GB"/>
            </a:p>
          </p:txBody>
        </p:sp>
      </p:grpSp>
    </p:spTree>
    <p:extLst>
      <p:ext uri="{BB962C8B-B14F-4D97-AF65-F5344CB8AC3E}">
        <p14:creationId xmlns:p14="http://schemas.microsoft.com/office/powerpoint/2010/main" xmlns="" val="86160534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FC7381-9F28-4033-8366-72A86BD66BD7}" type="datetimeFigureOut">
              <a:rPr lang="en-US" smtClean="0"/>
              <a:pPr/>
              <a:t>7/16/2014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B9B395-DBA2-4A9F-A0EB-62560ED50CE1}" type="slidenum">
              <a:rPr lang="en-US" smtClean="0"/>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FC7381-9F28-4033-8366-72A86BD66BD7}" type="datetimeFigureOut">
              <a:rPr lang="en-US" smtClean="0"/>
              <a:pPr/>
              <a:t>7/16/2014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B9B395-DBA2-4A9F-A0EB-62560ED50CE1}" type="slidenum">
              <a:rPr lang="en-US" smtClean="0"/>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FC7381-9F28-4033-8366-72A86BD66BD7}" type="datetimeFigureOut">
              <a:rPr lang="en-US" smtClean="0"/>
              <a:pPr/>
              <a:t>7/16/2014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B9B395-DBA2-4A9F-A0EB-62560ED50CE1}" type="slidenum">
              <a:rPr lang="en-US" smtClean="0"/>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FC7381-9F28-4033-8366-72A86BD66BD7}" type="datetimeFigureOut">
              <a:rPr lang="en-US" smtClean="0"/>
              <a:pPr/>
              <a:t>7/16/2014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B9B395-DBA2-4A9F-A0EB-62560ED50CE1}" type="slidenum">
              <a:rPr lang="en-US" smtClean="0"/>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FC7381-9F28-4033-8366-72A86BD66BD7}" type="datetimeFigureOut">
              <a:rPr lang="en-US" smtClean="0"/>
              <a:pPr/>
              <a:t>7/16/2014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B9B395-DBA2-4A9F-A0EB-62560ED50CE1}" type="slidenum">
              <a:rPr lang="en-US" smtClean="0"/>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FC7381-9F28-4033-8366-72A86BD66BD7}" type="datetimeFigureOut">
              <a:rPr lang="en-US" smtClean="0"/>
              <a:pPr/>
              <a:t>7/16/2014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B9B395-DBA2-4A9F-A0EB-62560ED50CE1}" type="slidenum">
              <a:rPr lang="en-US" smtClean="0"/>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FC7381-9F28-4033-8366-72A86BD66BD7}" type="datetimeFigureOut">
              <a:rPr lang="en-US" smtClean="0"/>
              <a:pPr/>
              <a:t>7/16/2014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B9B395-DBA2-4A9F-A0EB-62560ED50CE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5" name="Title 14"/>
          <p:cNvSpPr>
            <a:spLocks noGrp="1"/>
          </p:cNvSpPr>
          <p:nvPr>
            <p:ph type="title"/>
          </p:nvPr>
        </p:nvSpPr>
        <p:spPr bwMode="gray"/>
        <p:txBody>
          <a:bodyPr/>
          <a:lstStyle/>
          <a:p>
            <a:pPr lvl="0"/>
            <a:r>
              <a:rPr lang="en-US" dirty="0" smtClean="0"/>
              <a:t>Click to edit Master title style</a:t>
            </a:r>
            <a:endParaRPr lang="en-GB" dirty="0"/>
          </a:p>
        </p:txBody>
      </p:sp>
      <p:sp>
        <p:nvSpPr>
          <p:cNvPr id="6" name="Text Placeholder 5"/>
          <p:cNvSpPr>
            <a:spLocks noGrp="1"/>
          </p:cNvSpPr>
          <p:nvPr>
            <p:ph type="body" sz="quarter" idx="10"/>
          </p:nvPr>
        </p:nvSpPr>
        <p:spPr bwMode="gray">
          <a:xfrm>
            <a:off x="2411413" y="1124745"/>
            <a:ext cx="4249166" cy="4968552"/>
          </a:xfrm>
        </p:spPr>
        <p:txBody>
          <a:bodyPr anchor="t" anchorCtr="1"/>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xmlns="" val="1417345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dirty="0" smtClean="0"/>
              <a:t>Click to edit Master title style</a:t>
            </a:r>
            <a:endParaRPr lang="en-GB" dirty="0"/>
          </a:p>
        </p:txBody>
      </p:sp>
    </p:spTree>
    <p:extLst>
      <p:ext uri="{BB962C8B-B14F-4D97-AF65-F5344CB8AC3E}">
        <p14:creationId xmlns:p14="http://schemas.microsoft.com/office/powerpoint/2010/main" xmlns="" val="3820592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15" name="Title 14"/>
          <p:cNvSpPr>
            <a:spLocks noGrp="1"/>
          </p:cNvSpPr>
          <p:nvPr>
            <p:ph type="title"/>
          </p:nvPr>
        </p:nvSpPr>
        <p:spPr bwMode="gray"/>
        <p:txBody>
          <a:bodyPr/>
          <a:lstStyle/>
          <a:p>
            <a:pPr lvl="0"/>
            <a:r>
              <a:rPr lang="en-US" dirty="0" smtClean="0"/>
              <a:t>Click to edit Master title style</a:t>
            </a:r>
            <a:endParaRPr lang="en-GB" dirty="0"/>
          </a:p>
        </p:txBody>
      </p:sp>
      <p:sp>
        <p:nvSpPr>
          <p:cNvPr id="6" name="Text Placeholder 5"/>
          <p:cNvSpPr>
            <a:spLocks noGrp="1"/>
          </p:cNvSpPr>
          <p:nvPr>
            <p:ph type="body" sz="quarter" idx="10"/>
          </p:nvPr>
        </p:nvSpPr>
        <p:spPr bwMode="gray"/>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xmlns="" val="3747108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Tex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dirty="0" smtClean="0"/>
              <a:t>Click to edit Master title style</a:t>
            </a:r>
            <a:endParaRPr lang="en-GB" dirty="0"/>
          </a:p>
        </p:txBody>
      </p:sp>
      <p:sp>
        <p:nvSpPr>
          <p:cNvPr id="8" name="Text Placeholder 4"/>
          <p:cNvSpPr>
            <a:spLocks noGrp="1"/>
          </p:cNvSpPr>
          <p:nvPr>
            <p:ph type="body" sz="quarter" idx="10"/>
          </p:nvPr>
        </p:nvSpPr>
        <p:spPr bwMode="gray">
          <a:xfrm>
            <a:off x="179512" y="1124745"/>
            <a:ext cx="4248026" cy="4968552"/>
          </a:xfrm>
        </p:spPr>
        <p:txBody>
          <a:bodyPr/>
          <a:lstStyle>
            <a:lvl3pPr marL="273050" indent="-273050">
              <a:defRPr/>
            </a:lvl3pPr>
            <a:lvl4pPr marL="536575" indent="-263525">
              <a:defRPr/>
            </a:lvl4pPr>
            <a:lvl5pPr marL="809625" indent="-271463">
              <a:defRPr/>
            </a:lvl5pPr>
            <a:lvl6pPr marL="1071563" indent="-265113">
              <a:defRPr/>
            </a:lvl6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GB" dirty="0" smtClean="0"/>
              <a:t>Sixth level</a:t>
            </a:r>
          </a:p>
        </p:txBody>
      </p:sp>
      <p:sp>
        <p:nvSpPr>
          <p:cNvPr id="9" name="Text Placeholder 4"/>
          <p:cNvSpPr>
            <a:spLocks noGrp="1"/>
          </p:cNvSpPr>
          <p:nvPr>
            <p:ph type="body" sz="quarter" idx="11"/>
          </p:nvPr>
        </p:nvSpPr>
        <p:spPr bwMode="gray">
          <a:xfrm>
            <a:off x="4645149" y="1124745"/>
            <a:ext cx="4248026" cy="4968552"/>
          </a:xfrm>
        </p:spPr>
        <p:txBody>
          <a:bodyPr/>
          <a:lstStyle>
            <a:lvl3pPr marL="273050" indent="-273050">
              <a:defRPr/>
            </a:lvl3pPr>
            <a:lvl4pPr marL="536575" indent="-263525">
              <a:defRPr/>
            </a:lvl4pPr>
            <a:lvl5pPr marL="809625" indent="-271463">
              <a:defRPr/>
            </a:lvl5pPr>
            <a:lvl6pPr marL="1071563" indent="-265113" defTabSz="1071563">
              <a:tabLst/>
              <a:defRPr/>
            </a:lvl6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GB" dirty="0" smtClean="0"/>
              <a:t>Sixth level</a:t>
            </a:r>
          </a:p>
        </p:txBody>
      </p:sp>
    </p:spTree>
    <p:extLst>
      <p:ext uri="{BB962C8B-B14F-4D97-AF65-F5344CB8AC3E}">
        <p14:creationId xmlns:p14="http://schemas.microsoft.com/office/powerpoint/2010/main" xmlns="" val="2984171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Four Tex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smtClean="0"/>
              <a:t>Click to edit Master title style</a:t>
            </a:r>
            <a:endParaRPr lang="en-GB"/>
          </a:p>
        </p:txBody>
      </p:sp>
      <p:sp>
        <p:nvSpPr>
          <p:cNvPr id="10" name="Text Placeholder 9"/>
          <p:cNvSpPr>
            <a:spLocks noGrp="1"/>
          </p:cNvSpPr>
          <p:nvPr>
            <p:ph type="body" sz="quarter" idx="10"/>
          </p:nvPr>
        </p:nvSpPr>
        <p:spPr bwMode="gray">
          <a:xfrm>
            <a:off x="179388" y="1125538"/>
            <a:ext cx="4248150" cy="2374900"/>
          </a:xfrm>
        </p:spPr>
        <p:txBody>
          <a:bodyPr/>
          <a:lstStyle>
            <a:lvl5pPr>
              <a:defRPr/>
            </a:lvl5pPr>
            <a:lvl6pPr>
              <a:defRPr baseline="0"/>
            </a:lvl6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endParaRPr lang="en-GB" dirty="0"/>
          </a:p>
        </p:txBody>
      </p:sp>
      <p:sp>
        <p:nvSpPr>
          <p:cNvPr id="12" name="Text Placeholder 11"/>
          <p:cNvSpPr>
            <a:spLocks noGrp="1"/>
          </p:cNvSpPr>
          <p:nvPr>
            <p:ph type="body" sz="quarter" idx="11"/>
          </p:nvPr>
        </p:nvSpPr>
        <p:spPr bwMode="gray">
          <a:xfrm>
            <a:off x="4643438" y="1125538"/>
            <a:ext cx="4249737" cy="2374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4" name="Text Placeholder 13"/>
          <p:cNvSpPr>
            <a:spLocks noGrp="1"/>
          </p:cNvSpPr>
          <p:nvPr>
            <p:ph type="body" sz="quarter" idx="12"/>
          </p:nvPr>
        </p:nvSpPr>
        <p:spPr bwMode="gray">
          <a:xfrm>
            <a:off x="179388" y="3716338"/>
            <a:ext cx="4248150" cy="23764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6" name="Text Placeholder 15"/>
          <p:cNvSpPr>
            <a:spLocks noGrp="1"/>
          </p:cNvSpPr>
          <p:nvPr>
            <p:ph type="body" sz="quarter" idx="13"/>
          </p:nvPr>
        </p:nvSpPr>
        <p:spPr bwMode="gray">
          <a:xfrm>
            <a:off x="4643438" y="3716338"/>
            <a:ext cx="4249737" cy="23764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xmlns="" val="1601075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2.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 name="Text Placeholder 50"/>
          <p:cNvSpPr>
            <a:spLocks noGrp="1"/>
          </p:cNvSpPr>
          <p:nvPr>
            <p:ph type="body" idx="1"/>
          </p:nvPr>
        </p:nvSpPr>
        <p:spPr bwMode="gray">
          <a:xfrm>
            <a:off x="179512" y="1124745"/>
            <a:ext cx="8712968" cy="4968552"/>
          </a:xfrm>
          <a:prstGeom prst="rect">
            <a:avLst/>
          </a:prstGeom>
        </p:spPr>
        <p:txBody>
          <a:bodyPr vert="horz" lIns="0" tIns="0" rIns="0" bIns="0" rtlCol="0">
            <a:no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p>
          <a:p>
            <a:pPr lvl="5"/>
            <a:r>
              <a:rPr lang="en-GB" dirty="0" smtClean="0"/>
              <a:t>Sixth level</a:t>
            </a:r>
          </a:p>
          <a:p>
            <a:pPr lvl="6"/>
            <a:r>
              <a:rPr lang="en-GB" dirty="0" smtClean="0"/>
              <a:t>Seventh level</a:t>
            </a:r>
          </a:p>
          <a:p>
            <a:pPr lvl="7"/>
            <a:r>
              <a:rPr lang="en-GB" dirty="0" smtClean="0"/>
              <a:t>Eighth level</a:t>
            </a:r>
          </a:p>
          <a:p>
            <a:pPr lvl="8"/>
            <a:r>
              <a:rPr lang="en-GB" dirty="0" smtClean="0"/>
              <a:t>Ninth level</a:t>
            </a:r>
          </a:p>
        </p:txBody>
      </p:sp>
      <p:grpSp>
        <p:nvGrpSpPr>
          <p:cNvPr id="18" name="Group 17"/>
          <p:cNvGrpSpPr/>
          <p:nvPr userDrawn="1"/>
        </p:nvGrpSpPr>
        <p:grpSpPr bwMode="gray">
          <a:xfrm>
            <a:off x="179512" y="1124744"/>
            <a:ext cx="8712968" cy="4968552"/>
            <a:chOff x="179512" y="1124744"/>
            <a:chExt cx="8712968" cy="4968552"/>
          </a:xfrm>
          <a:noFill/>
        </p:grpSpPr>
        <p:sp>
          <p:nvSpPr>
            <p:cNvPr id="29" name="Rectangle 28"/>
            <p:cNvSpPr>
              <a:spLocks noChangeArrowheads="1"/>
            </p:cNvSpPr>
            <p:nvPr userDrawn="1"/>
          </p:nvSpPr>
          <p:spPr bwMode="gray">
            <a:xfrm>
              <a:off x="179512" y="1125120"/>
              <a:ext cx="8712968" cy="4968000"/>
            </a:xfrm>
            <a:prstGeom prst="rect">
              <a:avLst/>
            </a:prstGeom>
            <a:grpFill/>
            <a:ln w="6350" cap="flat" cmpd="sng" algn="ctr">
              <a:noFill/>
              <a:prstDash val="solid"/>
              <a:round/>
              <a:headEnd type="none" w="med" len="med"/>
              <a:tailEnd type="none" w="med" len="med"/>
            </a:ln>
            <a:effectLst/>
          </p:spPr>
          <p:txBody>
            <a:bodyPr lIns="0" tIns="0" rIns="0" bIns="0"/>
            <a:lstStyle/>
            <a:p>
              <a:pPr marL="0" marR="0" indent="0" algn="l" defTabSz="914400" rtl="0" eaLnBrk="1" fontAlgn="auto" latinLnBrk="0" hangingPunct="1">
                <a:lnSpc>
                  <a:spcPct val="100000"/>
                </a:lnSpc>
                <a:spcBef>
                  <a:spcPct val="50000"/>
                </a:spcBef>
                <a:spcAft>
                  <a:spcPts val="0"/>
                </a:spcAft>
                <a:buClrTx/>
                <a:buSzTx/>
                <a:buFontTx/>
                <a:buNone/>
                <a:tabLst/>
                <a:defRPr/>
              </a:pPr>
              <a:endParaRPr lang="en-GB" sz="1800" kern="1200" dirty="0" smtClean="0">
                <a:solidFill>
                  <a:schemeClr val="tx1"/>
                </a:solidFill>
                <a:latin typeface="+mn-lt"/>
                <a:ea typeface="+mn-ea"/>
                <a:cs typeface="+mn-cs"/>
              </a:endParaRPr>
            </a:p>
          </p:txBody>
        </p:sp>
        <p:sp>
          <p:nvSpPr>
            <p:cNvPr id="30" name="Rectangle 29"/>
            <p:cNvSpPr>
              <a:spLocks noChangeArrowheads="1"/>
            </p:cNvSpPr>
            <p:nvPr userDrawn="1"/>
          </p:nvSpPr>
          <p:spPr bwMode="gray">
            <a:xfrm>
              <a:off x="4428240" y="1124744"/>
              <a:ext cx="216000" cy="4968552"/>
            </a:xfrm>
            <a:prstGeom prst="rect">
              <a:avLst/>
            </a:prstGeom>
            <a:grpFill/>
            <a:ln w="6350" cap="flat" cmpd="sng" algn="ctr">
              <a:noFill/>
              <a:prstDash val="solid"/>
              <a:round/>
              <a:headEnd type="none" w="med" len="med"/>
              <a:tailEnd type="none" w="med" len="med"/>
            </a:ln>
            <a:effectLst/>
          </p:spPr>
          <p:txBody>
            <a:bodyPr lIns="0" tIns="0" rIns="0" bIns="0"/>
            <a:lstStyle/>
            <a:p>
              <a:pPr marL="0" marR="0" indent="0" algn="l" defTabSz="914400" rtl="0" eaLnBrk="1" fontAlgn="auto" latinLnBrk="0" hangingPunct="1">
                <a:lnSpc>
                  <a:spcPct val="100000"/>
                </a:lnSpc>
                <a:spcBef>
                  <a:spcPct val="50000"/>
                </a:spcBef>
                <a:spcAft>
                  <a:spcPts val="0"/>
                </a:spcAft>
                <a:buClrTx/>
                <a:buSzTx/>
                <a:buFontTx/>
                <a:buNone/>
                <a:tabLst/>
                <a:defRPr/>
              </a:pPr>
              <a:endParaRPr lang="en-GB" sz="1800" kern="1200" dirty="0" smtClean="0">
                <a:solidFill>
                  <a:schemeClr val="tx1"/>
                </a:solidFill>
                <a:latin typeface="+mn-lt"/>
                <a:ea typeface="+mn-ea"/>
                <a:cs typeface="+mn-cs"/>
              </a:endParaRPr>
            </a:p>
          </p:txBody>
        </p:sp>
        <p:sp>
          <p:nvSpPr>
            <p:cNvPr id="31" name="Rectangle 30"/>
            <p:cNvSpPr>
              <a:spLocks noChangeArrowheads="1"/>
            </p:cNvSpPr>
            <p:nvPr userDrawn="1"/>
          </p:nvSpPr>
          <p:spPr bwMode="gray">
            <a:xfrm rot="5400000">
              <a:off x="4428240" y="-747120"/>
              <a:ext cx="216000" cy="8712480"/>
            </a:xfrm>
            <a:prstGeom prst="rect">
              <a:avLst/>
            </a:prstGeom>
            <a:grpFill/>
            <a:ln w="6350" cap="flat" cmpd="sng" algn="ctr">
              <a:noFill/>
              <a:prstDash val="solid"/>
              <a:round/>
              <a:headEnd type="none" w="med" len="med"/>
              <a:tailEnd type="none" w="med" len="med"/>
            </a:ln>
            <a:effectLst/>
          </p:spPr>
          <p:txBody>
            <a:bodyPr lIns="0" tIns="0" rIns="0" bIns="0"/>
            <a:lstStyle/>
            <a:p>
              <a:pPr marL="0" marR="0" indent="0" algn="l" defTabSz="914400" rtl="0" eaLnBrk="1" fontAlgn="auto" latinLnBrk="0" hangingPunct="1">
                <a:lnSpc>
                  <a:spcPct val="100000"/>
                </a:lnSpc>
                <a:spcBef>
                  <a:spcPct val="50000"/>
                </a:spcBef>
                <a:spcAft>
                  <a:spcPts val="0"/>
                </a:spcAft>
                <a:buClrTx/>
                <a:buSzTx/>
                <a:buFontTx/>
                <a:buNone/>
                <a:tabLst/>
                <a:defRPr/>
              </a:pPr>
              <a:endParaRPr lang="en-GB" sz="1800" kern="1200" dirty="0" smtClean="0">
                <a:solidFill>
                  <a:schemeClr val="tx1"/>
                </a:solidFill>
                <a:latin typeface="+mn-lt"/>
                <a:ea typeface="+mn-ea"/>
                <a:cs typeface="+mn-cs"/>
              </a:endParaRPr>
            </a:p>
          </p:txBody>
        </p:sp>
        <p:sp>
          <p:nvSpPr>
            <p:cNvPr id="32" name="Rectangle 31"/>
            <p:cNvSpPr>
              <a:spLocks noChangeArrowheads="1"/>
            </p:cNvSpPr>
            <p:nvPr userDrawn="1"/>
          </p:nvSpPr>
          <p:spPr bwMode="gray">
            <a:xfrm>
              <a:off x="2196120" y="1124744"/>
              <a:ext cx="216000" cy="4968552"/>
            </a:xfrm>
            <a:prstGeom prst="rect">
              <a:avLst/>
            </a:prstGeom>
            <a:grpFill/>
            <a:ln w="6350" cap="flat" cmpd="sng" algn="ctr">
              <a:noFill/>
              <a:prstDash val="solid"/>
              <a:round/>
              <a:headEnd type="none" w="med" len="med"/>
              <a:tailEnd type="none" w="med" len="med"/>
            </a:ln>
            <a:effectLst/>
          </p:spPr>
          <p:txBody>
            <a:bodyPr lIns="0" tIns="0" rIns="0" bIns="0"/>
            <a:lstStyle/>
            <a:p>
              <a:pPr marL="0" marR="0" indent="0" algn="l" defTabSz="914400" rtl="0" eaLnBrk="1" fontAlgn="auto" latinLnBrk="0" hangingPunct="1">
                <a:lnSpc>
                  <a:spcPct val="100000"/>
                </a:lnSpc>
                <a:spcBef>
                  <a:spcPct val="50000"/>
                </a:spcBef>
                <a:spcAft>
                  <a:spcPts val="0"/>
                </a:spcAft>
                <a:buClrTx/>
                <a:buSzTx/>
                <a:buFontTx/>
                <a:buNone/>
                <a:tabLst/>
                <a:defRPr/>
              </a:pPr>
              <a:endParaRPr lang="en-GB" sz="1800" kern="1200" dirty="0" smtClean="0">
                <a:solidFill>
                  <a:schemeClr val="tx1"/>
                </a:solidFill>
                <a:latin typeface="+mn-lt"/>
                <a:ea typeface="+mn-ea"/>
                <a:cs typeface="+mn-cs"/>
              </a:endParaRPr>
            </a:p>
          </p:txBody>
        </p:sp>
        <p:sp>
          <p:nvSpPr>
            <p:cNvPr id="33" name="Rectangle 32"/>
            <p:cNvSpPr>
              <a:spLocks noChangeArrowheads="1"/>
            </p:cNvSpPr>
            <p:nvPr userDrawn="1"/>
          </p:nvSpPr>
          <p:spPr bwMode="gray">
            <a:xfrm>
              <a:off x="6660360" y="1124744"/>
              <a:ext cx="216000" cy="4968552"/>
            </a:xfrm>
            <a:prstGeom prst="rect">
              <a:avLst/>
            </a:prstGeom>
            <a:grpFill/>
            <a:ln w="6350" cap="flat" cmpd="sng" algn="ctr">
              <a:noFill/>
              <a:prstDash val="solid"/>
              <a:round/>
              <a:headEnd type="none" w="med" len="med"/>
              <a:tailEnd type="none" w="med" len="med"/>
            </a:ln>
            <a:effectLst/>
          </p:spPr>
          <p:txBody>
            <a:bodyPr lIns="0" tIns="0" rIns="0" bIns="0"/>
            <a:lstStyle/>
            <a:p>
              <a:pPr marL="0" marR="0" indent="0" algn="l" defTabSz="914400" rtl="0" eaLnBrk="1" fontAlgn="auto" latinLnBrk="0" hangingPunct="1">
                <a:lnSpc>
                  <a:spcPct val="100000"/>
                </a:lnSpc>
                <a:spcBef>
                  <a:spcPct val="50000"/>
                </a:spcBef>
                <a:spcAft>
                  <a:spcPts val="0"/>
                </a:spcAft>
                <a:buClrTx/>
                <a:buSzTx/>
                <a:buFontTx/>
                <a:buNone/>
                <a:tabLst/>
                <a:defRPr/>
              </a:pPr>
              <a:endParaRPr lang="en-GB" sz="1800" kern="1200" dirty="0" smtClean="0">
                <a:solidFill>
                  <a:schemeClr val="tx1"/>
                </a:solidFill>
                <a:latin typeface="+mn-lt"/>
                <a:ea typeface="+mn-ea"/>
                <a:cs typeface="+mn-cs"/>
              </a:endParaRPr>
            </a:p>
          </p:txBody>
        </p:sp>
      </p:grpSp>
      <p:grpSp>
        <p:nvGrpSpPr>
          <p:cNvPr id="48" name="Group 47"/>
          <p:cNvGrpSpPr/>
          <p:nvPr userDrawn="1"/>
        </p:nvGrpSpPr>
        <p:grpSpPr bwMode="gray">
          <a:xfrm>
            <a:off x="0" y="836712"/>
            <a:ext cx="9144000" cy="5544616"/>
            <a:chOff x="0" y="836712"/>
            <a:chExt cx="9144000" cy="5544616"/>
          </a:xfrm>
          <a:noFill/>
        </p:grpSpPr>
        <p:sp>
          <p:nvSpPr>
            <p:cNvPr id="24" name="Rectangle 23"/>
            <p:cNvSpPr>
              <a:spLocks noChangeArrowheads="1"/>
            </p:cNvSpPr>
            <p:nvPr userDrawn="1"/>
          </p:nvSpPr>
          <p:spPr bwMode="gray">
            <a:xfrm rot="16200000">
              <a:off x="4426396" y="944728"/>
              <a:ext cx="288032" cy="72000"/>
            </a:xfrm>
            <a:prstGeom prst="rect">
              <a:avLst/>
            </a:prstGeom>
            <a:grpFill/>
            <a:ln w="9525" algn="ctr">
              <a:noFill/>
              <a:miter lim="800000"/>
              <a:headEnd/>
              <a:tailEnd/>
            </a:ln>
            <a:effectLst/>
          </p:spPr>
          <p:txBody>
            <a:bodyPr/>
            <a:lstStyle/>
            <a:p>
              <a:pPr marL="0" marR="0" indent="0" algn="l" defTabSz="914400" rtl="0" eaLnBrk="1" fontAlgn="base" latinLnBrk="0" hangingPunct="1">
                <a:lnSpc>
                  <a:spcPct val="100000"/>
                </a:lnSpc>
                <a:spcBef>
                  <a:spcPct val="50000"/>
                </a:spcBef>
                <a:spcAft>
                  <a:spcPct val="0"/>
                </a:spcAft>
                <a:buClrTx/>
                <a:buSzTx/>
                <a:buFontTx/>
                <a:buNone/>
                <a:tabLst/>
                <a:defRPr/>
              </a:pPr>
              <a:endParaRPr lang="en-GB" sz="1800" kern="1200" dirty="0">
                <a:solidFill>
                  <a:schemeClr val="tx1"/>
                </a:solidFill>
                <a:latin typeface="+mn-lt"/>
                <a:ea typeface="+mn-ea"/>
                <a:cs typeface="+mn-cs"/>
              </a:endParaRPr>
            </a:p>
          </p:txBody>
        </p:sp>
        <p:sp>
          <p:nvSpPr>
            <p:cNvPr id="25" name="Rectangle 5"/>
            <p:cNvSpPr>
              <a:spLocks noChangeArrowheads="1"/>
            </p:cNvSpPr>
            <p:nvPr userDrawn="1"/>
          </p:nvSpPr>
          <p:spPr bwMode="gray">
            <a:xfrm rot="16200000">
              <a:off x="4426397" y="6201312"/>
              <a:ext cx="288032" cy="72000"/>
            </a:xfrm>
            <a:prstGeom prst="rect">
              <a:avLst/>
            </a:prstGeom>
            <a:grpFill/>
            <a:ln w="9525" algn="ctr">
              <a:noFill/>
              <a:miter lim="800000"/>
              <a:headEnd/>
              <a:tailEnd/>
            </a:ln>
            <a:effectLst/>
          </p:spPr>
          <p:txBody>
            <a:bodyPr/>
            <a:lstStyle/>
            <a:p>
              <a:pPr marL="0" marR="0" indent="0" algn="l" defTabSz="914400" rtl="0" eaLnBrk="1" fontAlgn="base" latinLnBrk="0" hangingPunct="1">
                <a:lnSpc>
                  <a:spcPct val="100000"/>
                </a:lnSpc>
                <a:spcBef>
                  <a:spcPct val="50000"/>
                </a:spcBef>
                <a:spcAft>
                  <a:spcPct val="0"/>
                </a:spcAft>
                <a:buClrTx/>
                <a:buSzTx/>
                <a:buFontTx/>
                <a:buNone/>
                <a:tabLst/>
                <a:defRPr/>
              </a:pPr>
              <a:endParaRPr lang="en-GB" sz="1800" kern="1200" dirty="0">
                <a:solidFill>
                  <a:schemeClr val="tx1"/>
                </a:solidFill>
                <a:latin typeface="+mn-lt"/>
                <a:ea typeface="+mn-ea"/>
                <a:cs typeface="+mn-cs"/>
              </a:endParaRPr>
            </a:p>
          </p:txBody>
        </p:sp>
        <p:sp>
          <p:nvSpPr>
            <p:cNvPr id="26" name="Rectangle 4"/>
            <p:cNvSpPr/>
            <p:nvPr userDrawn="1"/>
          </p:nvSpPr>
          <p:spPr bwMode="gray">
            <a:xfrm flipV="1">
              <a:off x="0" y="3573120"/>
              <a:ext cx="180000" cy="72000"/>
            </a:xfrm>
            <a:prstGeom prst="rect">
              <a:avLst/>
            </a:prstGeom>
            <a:grpFill/>
            <a:ln w="9525" algn="ctr">
              <a:noFill/>
              <a:miter lim="800000"/>
              <a:headEnd/>
              <a:tailEnd/>
            </a:ln>
            <a:effectLst/>
          </p:spPr>
          <p:txBody>
            <a:bodyPr/>
            <a:lstStyle/>
            <a:p>
              <a:pPr marL="0" marR="0" indent="0" algn="l" defTabSz="914400" rtl="0" eaLnBrk="1" fontAlgn="base" latinLnBrk="0" hangingPunct="1">
                <a:lnSpc>
                  <a:spcPct val="100000"/>
                </a:lnSpc>
                <a:spcBef>
                  <a:spcPct val="50000"/>
                </a:spcBef>
                <a:spcAft>
                  <a:spcPct val="0"/>
                </a:spcAft>
                <a:buClrTx/>
                <a:buSzTx/>
                <a:buFontTx/>
                <a:buNone/>
                <a:tabLst/>
                <a:defRPr/>
              </a:pPr>
              <a:endParaRPr lang="en-GB" sz="1800" kern="1200" dirty="0">
                <a:solidFill>
                  <a:schemeClr val="tx1"/>
                </a:solidFill>
                <a:latin typeface="+mn-lt"/>
                <a:ea typeface="+mn-ea"/>
                <a:cs typeface="+mn-cs"/>
              </a:endParaRPr>
            </a:p>
          </p:txBody>
        </p:sp>
        <p:sp>
          <p:nvSpPr>
            <p:cNvPr id="27" name="Rectangle 26"/>
            <p:cNvSpPr/>
            <p:nvPr userDrawn="1"/>
          </p:nvSpPr>
          <p:spPr bwMode="gray">
            <a:xfrm>
              <a:off x="8892480" y="3573120"/>
              <a:ext cx="251520" cy="72000"/>
            </a:xfrm>
            <a:prstGeom prst="rect">
              <a:avLst/>
            </a:prstGeom>
            <a:grpFill/>
            <a:ln w="9525" algn="ctr">
              <a:noFill/>
              <a:miter lim="800000"/>
              <a:headEnd/>
              <a:tailEnd/>
            </a:ln>
            <a:effectLst/>
          </p:spPr>
          <p:txBody>
            <a:bodyPr/>
            <a:lstStyle/>
            <a:p>
              <a:pPr marL="0" marR="0" indent="0" algn="l" defTabSz="914400" rtl="0" eaLnBrk="1" fontAlgn="base" latinLnBrk="0" hangingPunct="1">
                <a:lnSpc>
                  <a:spcPct val="100000"/>
                </a:lnSpc>
                <a:spcBef>
                  <a:spcPct val="50000"/>
                </a:spcBef>
                <a:spcAft>
                  <a:spcPct val="0"/>
                </a:spcAft>
                <a:buClrTx/>
                <a:buSzTx/>
                <a:buFontTx/>
                <a:buNone/>
                <a:tabLst/>
                <a:defRPr/>
              </a:pPr>
              <a:endParaRPr lang="en-GB" sz="1800" kern="1200" dirty="0">
                <a:solidFill>
                  <a:schemeClr val="tx1"/>
                </a:solidFill>
                <a:latin typeface="+mn-lt"/>
                <a:ea typeface="+mn-ea"/>
                <a:cs typeface="+mn-cs"/>
              </a:endParaRPr>
            </a:p>
          </p:txBody>
        </p:sp>
      </p:grpSp>
      <p:sp>
        <p:nvSpPr>
          <p:cNvPr id="22" name="Freeform 20"/>
          <p:cNvSpPr>
            <a:spLocks noChangeAspect="1"/>
          </p:cNvSpPr>
          <p:nvPr userDrawn="1"/>
        </p:nvSpPr>
        <p:spPr bwMode="gray">
          <a:xfrm>
            <a:off x="0" y="0"/>
            <a:ext cx="9140825" cy="835025"/>
          </a:xfrm>
          <a:custGeom>
            <a:avLst/>
            <a:gdLst/>
            <a:ahLst/>
            <a:cxnLst>
              <a:cxn ang="0">
                <a:pos x="0" y="0"/>
              </a:cxn>
              <a:cxn ang="0">
                <a:pos x="0" y="1729"/>
              </a:cxn>
              <a:cxn ang="0">
                <a:pos x="18422" y="1729"/>
              </a:cxn>
              <a:cxn ang="0">
                <a:pos x="18935" y="0"/>
              </a:cxn>
              <a:cxn ang="0">
                <a:pos x="0" y="0"/>
              </a:cxn>
            </a:cxnLst>
            <a:rect l="0" t="0" r="r" b="b"/>
            <a:pathLst>
              <a:path w="18935" h="1729">
                <a:moveTo>
                  <a:pt x="0" y="0"/>
                </a:moveTo>
                <a:lnTo>
                  <a:pt x="0" y="1729"/>
                </a:lnTo>
                <a:lnTo>
                  <a:pt x="18422" y="1729"/>
                </a:lnTo>
                <a:lnTo>
                  <a:pt x="18935" y="0"/>
                </a:lnTo>
                <a:lnTo>
                  <a:pt x="0"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lstStyle/>
          <a:p>
            <a:pPr marL="0" algn="l" defTabSz="914400" rtl="0" eaLnBrk="1" fontAlgn="base" latinLnBrk="0" hangingPunct="1">
              <a:spcBef>
                <a:spcPct val="50000"/>
              </a:spcBef>
              <a:spcAft>
                <a:spcPct val="0"/>
              </a:spcAft>
              <a:defRPr/>
            </a:pPr>
            <a:endParaRPr lang="en-GB" sz="1800" kern="1200" dirty="0">
              <a:solidFill>
                <a:schemeClr val="tx1"/>
              </a:solidFill>
              <a:latin typeface="+mn-lt"/>
              <a:ea typeface="+mn-ea"/>
              <a:cs typeface="+mn-cs"/>
            </a:endParaRPr>
          </a:p>
        </p:txBody>
      </p:sp>
      <p:sp>
        <p:nvSpPr>
          <p:cNvPr id="34" name="Line 10"/>
          <p:cNvSpPr>
            <a:spLocks noChangeShapeType="1"/>
          </p:cNvSpPr>
          <p:nvPr userDrawn="1"/>
        </p:nvSpPr>
        <p:spPr bwMode="gray">
          <a:xfrm>
            <a:off x="179512" y="6381332"/>
            <a:ext cx="8712968" cy="0"/>
          </a:xfrm>
          <a:prstGeom prst="line">
            <a:avLst/>
          </a:prstGeom>
          <a:noFill/>
          <a:ln w="3175">
            <a:solidFill>
              <a:srgbClr val="97989A"/>
            </a:solidFill>
            <a:round/>
            <a:headEnd/>
            <a:tailEnd/>
          </a:ln>
        </p:spPr>
        <p:txBody>
          <a:bodyPr/>
          <a:lstStyle/>
          <a:p>
            <a:endParaRPr lang="en-GB" dirty="0"/>
          </a:p>
        </p:txBody>
      </p:sp>
      <p:sp>
        <p:nvSpPr>
          <p:cNvPr id="36" name="Rectangle 35"/>
          <p:cNvSpPr/>
          <p:nvPr userDrawn="1"/>
        </p:nvSpPr>
        <p:spPr bwMode="gray">
          <a:xfrm>
            <a:off x="8389560" y="6381332"/>
            <a:ext cx="502920" cy="280800"/>
          </a:xfrm>
          <a:prstGeom prst="rect">
            <a:avLst/>
          </a:prstGeom>
          <a:ln>
            <a:miter lim="800000"/>
            <a:headEnd/>
            <a:tailEnd/>
          </a:ln>
        </p:spPr>
        <p:txBody>
          <a:bodyPr vert="horz" wrap="square" lIns="72000" tIns="72000" rIns="0" bIns="0" numCol="1" anchor="t" anchorCtr="0" compatLnSpc="1">
            <a:prstTxWarp prst="textNoShape">
              <a:avLst/>
            </a:prstTxWarp>
          </a:bodyPr>
          <a:lstStyle/>
          <a:p>
            <a:pPr algn="r" rtl="0" fontAlgn="base">
              <a:spcBef>
                <a:spcPct val="40000"/>
              </a:spcBef>
              <a:spcAft>
                <a:spcPct val="0"/>
              </a:spcAft>
            </a:pPr>
            <a:fld id="{358FC8E3-FE67-4452-9F4E-9A47A20D0542}" type="slidenum">
              <a:rPr lang="en-GB" sz="900" kern="1200" noProof="0" smtClean="0">
                <a:solidFill>
                  <a:srgbClr val="00338D"/>
                </a:solidFill>
                <a:latin typeface="Arial"/>
                <a:ea typeface="+mn-ea"/>
                <a:cs typeface="Arial" charset="0"/>
              </a:rPr>
              <a:pPr algn="r" rtl="0" fontAlgn="base">
                <a:spcBef>
                  <a:spcPct val="40000"/>
                </a:spcBef>
                <a:spcAft>
                  <a:spcPct val="0"/>
                </a:spcAft>
              </a:pPr>
              <a:t>‹#›</a:t>
            </a:fld>
            <a:endParaRPr lang="en-GB" sz="900" kern="1200" dirty="0">
              <a:solidFill>
                <a:srgbClr val="00338D"/>
              </a:solidFill>
              <a:latin typeface="Arial"/>
              <a:ea typeface="+mn-ea"/>
              <a:cs typeface="Arial" charset="0"/>
            </a:endParaRPr>
          </a:p>
        </p:txBody>
      </p:sp>
      <p:sp>
        <p:nvSpPr>
          <p:cNvPr id="46" name="Title Placeholder 45"/>
          <p:cNvSpPr>
            <a:spLocks noGrp="1"/>
          </p:cNvSpPr>
          <p:nvPr>
            <p:ph type="title"/>
          </p:nvPr>
        </p:nvSpPr>
        <p:spPr bwMode="gray">
          <a:xfrm>
            <a:off x="179512" y="116632"/>
            <a:ext cx="8712968" cy="576064"/>
          </a:xfrm>
          <a:prstGeom prst="rect">
            <a:avLst/>
          </a:prstGeom>
          <a:noFill/>
          <a:ln w="9525">
            <a:noFill/>
            <a:miter lim="800000"/>
            <a:headEnd/>
            <a:tailEnd/>
          </a:ln>
        </p:spPr>
        <p:txBody>
          <a:bodyPr vert="horz" wrap="square" lIns="0" tIns="0" rIns="0" bIns="0" numCol="1" anchor="ctr" anchorCtr="0" compatLnSpc="1">
            <a:prstTxWarp prst="textNoShape">
              <a:avLst/>
            </a:prstTxWarp>
            <a:noAutofit/>
          </a:bodyPr>
          <a:lstStyle/>
          <a:p>
            <a:pPr lvl="0"/>
            <a:r>
              <a:rPr lang="en-GB" dirty="0" smtClean="0"/>
              <a:t>Click to edit Master title style</a:t>
            </a:r>
            <a:endParaRPr lang="en-GB" dirty="0"/>
          </a:p>
        </p:txBody>
      </p:sp>
    </p:spTree>
    <p:extLst>
      <p:ext uri="{BB962C8B-B14F-4D97-AF65-F5344CB8AC3E}">
        <p14:creationId xmlns:p14="http://schemas.microsoft.com/office/powerpoint/2010/main" xmlns="" val="3563546429"/>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686" r:id="rId16"/>
    <p:sldLayoutId id="2147483687" r:id="rId17"/>
    <p:sldLayoutId id="2147483688" r:id="rId18"/>
    <p:sldLayoutId id="2147483689" r:id="rId19"/>
    <p:sldLayoutId id="2147483690" r:id="rId20"/>
    <p:sldLayoutId id="2147483691" r:id="rId21"/>
    <p:sldLayoutId id="2147483692" r:id="rId22"/>
    <p:sldLayoutId id="2147483693" r:id="rId23"/>
    <p:sldLayoutId id="2147483694" r:id="rId24"/>
    <p:sldLayoutId id="2147483695" r:id="rId25"/>
    <p:sldLayoutId id="2147483696" r:id="rId26"/>
    <p:sldLayoutId id="2147483697" r:id="rId27"/>
    <p:sldLayoutId id="2147483698" r:id="rId28"/>
    <p:sldLayoutId id="2147483699" r:id="rId29"/>
    <p:sldLayoutId id="2147483700" r:id="rId30"/>
    <p:sldLayoutId id="2147483667" r:id="rId31"/>
    <p:sldLayoutId id="2147483663" r:id="rId32"/>
    <p:sldLayoutId id="2147483654" r:id="rId33"/>
    <p:sldLayoutId id="2147483669" r:id="rId34"/>
    <p:sldLayoutId id="2147483701" r:id="rId35"/>
  </p:sldLayoutIdLst>
  <p:hf sldNum="0" hdr="0" dt="0"/>
  <p:txStyles>
    <p:titleStyle>
      <a:lvl1pPr algn="l" defTabSz="914400" rtl="0" eaLnBrk="1" latinLnBrk="0" hangingPunct="1">
        <a:spcBef>
          <a:spcPct val="0"/>
        </a:spcBef>
        <a:buNone/>
        <a:defRPr lang="en-GB" sz="2000" b="1" kern="1200" noProof="0" dirty="0" smtClean="0">
          <a:solidFill>
            <a:schemeClr val="bg1"/>
          </a:solidFill>
          <a:latin typeface="Arial"/>
          <a:ea typeface="+mj-ea"/>
          <a:cs typeface="Arial" pitchFamily="34" charset="0"/>
        </a:defRPr>
      </a:lvl1pPr>
      <a:lvl2pPr eaLnBrk="1" hangingPunct="1">
        <a:defRPr lang="en-GB" sz="1800" b="1" kern="1200" noProof="0" dirty="0">
          <a:solidFill>
            <a:schemeClr val="bg1"/>
          </a:solidFill>
          <a:latin typeface="Arial" pitchFamily="34" charset="0"/>
          <a:ea typeface="+mj-ea"/>
          <a:cs typeface="Arial" pitchFamily="34" charset="0"/>
        </a:defRPr>
      </a:lvl2pPr>
      <a:lvl3pPr eaLnBrk="1" hangingPunct="1">
        <a:defRPr lang="en-GB" sz="1800" b="1" kern="1200" noProof="0" dirty="0">
          <a:solidFill>
            <a:schemeClr val="bg1"/>
          </a:solidFill>
          <a:latin typeface="Arial" pitchFamily="34" charset="0"/>
          <a:ea typeface="+mj-ea"/>
          <a:cs typeface="Arial" pitchFamily="34" charset="0"/>
        </a:defRPr>
      </a:lvl3pPr>
      <a:lvl4pPr eaLnBrk="1" hangingPunct="1">
        <a:defRPr lang="en-GB" sz="1800" b="1" kern="1200" noProof="0" dirty="0">
          <a:solidFill>
            <a:schemeClr val="bg1"/>
          </a:solidFill>
          <a:latin typeface="Arial" pitchFamily="34" charset="0"/>
          <a:ea typeface="+mj-ea"/>
          <a:cs typeface="Arial" pitchFamily="34" charset="0"/>
        </a:defRPr>
      </a:lvl4pPr>
      <a:lvl5pPr eaLnBrk="1" hangingPunct="1">
        <a:defRPr lang="en-GB" sz="1800" b="1" kern="1200" noProof="0" dirty="0">
          <a:solidFill>
            <a:schemeClr val="bg1"/>
          </a:solidFill>
          <a:latin typeface="Arial" pitchFamily="34" charset="0"/>
          <a:ea typeface="+mj-ea"/>
          <a:cs typeface="Arial" pitchFamily="34" charset="0"/>
        </a:defRPr>
      </a:lvl5pPr>
      <a:lvl6pPr eaLnBrk="1" hangingPunct="1">
        <a:defRPr lang="en-GB" sz="1800" b="1" kern="1200" noProof="0" dirty="0">
          <a:solidFill>
            <a:schemeClr val="bg1"/>
          </a:solidFill>
          <a:latin typeface="Arial" pitchFamily="34" charset="0"/>
          <a:ea typeface="+mj-ea"/>
          <a:cs typeface="Arial" pitchFamily="34" charset="0"/>
        </a:defRPr>
      </a:lvl6pPr>
      <a:lvl7pPr eaLnBrk="1" hangingPunct="1">
        <a:defRPr lang="en-GB" sz="1800" b="1" kern="1200" noProof="0" dirty="0">
          <a:solidFill>
            <a:schemeClr val="bg1"/>
          </a:solidFill>
          <a:latin typeface="Arial" pitchFamily="34" charset="0"/>
          <a:ea typeface="+mj-ea"/>
          <a:cs typeface="Arial" pitchFamily="34" charset="0"/>
        </a:defRPr>
      </a:lvl7pPr>
      <a:lvl8pPr eaLnBrk="1" hangingPunct="1">
        <a:defRPr lang="en-GB" sz="1800" b="1" kern="1200" noProof="0" dirty="0">
          <a:solidFill>
            <a:schemeClr val="bg1"/>
          </a:solidFill>
          <a:latin typeface="Arial" pitchFamily="34" charset="0"/>
          <a:ea typeface="+mj-ea"/>
          <a:cs typeface="Arial" pitchFamily="34" charset="0"/>
        </a:defRPr>
      </a:lvl8pPr>
      <a:lvl9pPr eaLnBrk="1" hangingPunct="1">
        <a:defRPr lang="en-GB" sz="1800" b="1" kern="1200" noProof="0" dirty="0">
          <a:solidFill>
            <a:schemeClr val="bg1"/>
          </a:solidFill>
          <a:latin typeface="Arial" pitchFamily="34" charset="0"/>
          <a:ea typeface="+mj-ea"/>
          <a:cs typeface="Arial" pitchFamily="34" charset="0"/>
        </a:defRPr>
      </a:lvl9pPr>
    </p:titleStyle>
    <p:bodyStyle>
      <a:lvl1pPr marL="0" indent="0" algn="l" defTabSz="914400" rtl="0" eaLnBrk="1" latinLnBrk="0" hangingPunct="1">
        <a:lnSpc>
          <a:spcPct val="100000"/>
        </a:lnSpc>
        <a:spcBef>
          <a:spcPts val="1200"/>
        </a:spcBef>
        <a:buFont typeface="Arial" pitchFamily="34" charset="0"/>
        <a:buNone/>
        <a:defRPr lang="en-US" sz="1600" b="1" kern="1200" noProof="0" dirty="0" smtClean="0">
          <a:solidFill>
            <a:srgbClr val="00338D"/>
          </a:solidFill>
          <a:latin typeface="Arial"/>
          <a:ea typeface="+mn-ea"/>
          <a:cs typeface="Arial" pitchFamily="34" charset="0"/>
        </a:defRPr>
      </a:lvl1pPr>
      <a:lvl2pPr marL="0" indent="0" algn="l" defTabSz="914400" rtl="0" eaLnBrk="1" latinLnBrk="0" hangingPunct="1">
        <a:lnSpc>
          <a:spcPct val="100000"/>
        </a:lnSpc>
        <a:spcBef>
          <a:spcPts val="1200"/>
        </a:spcBef>
        <a:buFont typeface="Arial" pitchFamily="34" charset="0"/>
        <a:buNone/>
        <a:defRPr lang="en-US" sz="1600" b="0" kern="1200" noProof="0" dirty="0" smtClean="0">
          <a:solidFill>
            <a:schemeClr val="tx1"/>
          </a:solidFill>
          <a:latin typeface="Arial"/>
          <a:ea typeface="+mn-ea"/>
          <a:cs typeface="Arial" pitchFamily="34" charset="0"/>
        </a:defRPr>
      </a:lvl2pPr>
      <a:lvl3pPr marL="273050" indent="-273050" algn="l" defTabSz="914400" rtl="0" eaLnBrk="1" latinLnBrk="0" hangingPunct="1">
        <a:lnSpc>
          <a:spcPct val="100000"/>
        </a:lnSpc>
        <a:spcBef>
          <a:spcPts val="1200"/>
        </a:spcBef>
        <a:buClr>
          <a:srgbClr val="97989A"/>
        </a:buClr>
        <a:buFont typeface="Arial" pitchFamily="34" charset="0"/>
        <a:buChar char="■"/>
        <a:defRPr lang="en-US" sz="1600" b="0" kern="1200" noProof="0" dirty="0" smtClean="0">
          <a:solidFill>
            <a:schemeClr val="tx1"/>
          </a:solidFill>
          <a:latin typeface="Arial"/>
          <a:ea typeface="+mn-ea"/>
          <a:cs typeface="Arial" pitchFamily="34" charset="0"/>
        </a:defRPr>
      </a:lvl3pPr>
      <a:lvl4pPr marL="536575" indent="-263525" algn="l" defTabSz="914400" rtl="0" eaLnBrk="1" latinLnBrk="0" hangingPunct="1">
        <a:lnSpc>
          <a:spcPct val="100000"/>
        </a:lnSpc>
        <a:spcBef>
          <a:spcPts val="1200"/>
        </a:spcBef>
        <a:buClr>
          <a:srgbClr val="97989A"/>
        </a:buClr>
        <a:buFont typeface="Arial" pitchFamily="34" charset="0"/>
        <a:buChar char="–"/>
        <a:tabLst/>
        <a:defRPr lang="en-US" sz="1600" b="0" kern="1200" noProof="0" dirty="0" smtClean="0">
          <a:solidFill>
            <a:schemeClr val="tx1"/>
          </a:solidFill>
          <a:latin typeface="Arial"/>
          <a:ea typeface="+mn-ea"/>
          <a:cs typeface="Arial" pitchFamily="34" charset="0"/>
        </a:defRPr>
      </a:lvl4pPr>
      <a:lvl5pPr marL="809625" indent="-271463" algn="l" defTabSz="914400" rtl="0" eaLnBrk="1" latinLnBrk="0" hangingPunct="1">
        <a:lnSpc>
          <a:spcPct val="100000"/>
        </a:lnSpc>
        <a:spcBef>
          <a:spcPts val="1200"/>
        </a:spcBef>
        <a:buClr>
          <a:srgbClr val="97989A"/>
        </a:buClr>
        <a:buFont typeface="Arial" pitchFamily="34" charset="0"/>
        <a:buChar char="■"/>
        <a:tabLst/>
        <a:defRPr lang="en-GB" sz="1600" b="0" kern="1200" baseline="0" noProof="0" dirty="0" smtClean="0">
          <a:solidFill>
            <a:schemeClr val="tx1"/>
          </a:solidFill>
          <a:latin typeface="Arial"/>
          <a:ea typeface="+mn-ea"/>
          <a:cs typeface="Arial" pitchFamily="34" charset="0"/>
        </a:defRPr>
      </a:lvl5pPr>
      <a:lvl6pPr marL="1082675" indent="-273050" algn="l" defTabSz="893763" rtl="0" eaLnBrk="1" latinLnBrk="0" hangingPunct="1">
        <a:lnSpc>
          <a:spcPct val="100000"/>
        </a:lnSpc>
        <a:spcBef>
          <a:spcPts val="1200"/>
        </a:spcBef>
        <a:buClr>
          <a:srgbClr val="97989A"/>
        </a:buClr>
        <a:buFont typeface="Arial" pitchFamily="34" charset="0"/>
        <a:buChar char="–"/>
        <a:defRPr lang="en-GB" sz="1600" kern="1200" dirty="0" smtClean="0">
          <a:solidFill>
            <a:schemeClr val="tx1"/>
          </a:solidFill>
          <a:latin typeface="Arial"/>
          <a:ea typeface="+mn-ea"/>
          <a:cs typeface="Arial" pitchFamily="34" charset="0"/>
        </a:defRPr>
      </a:lvl6pPr>
      <a:lvl7pPr marL="1344613" indent="-266700" algn="l" defTabSz="914400" rtl="0" eaLnBrk="1" latinLnBrk="0" hangingPunct="1">
        <a:lnSpc>
          <a:spcPct val="100000"/>
        </a:lnSpc>
        <a:spcBef>
          <a:spcPts val="1200"/>
        </a:spcBef>
        <a:buClr>
          <a:srgbClr val="97989A"/>
        </a:buClr>
        <a:buFont typeface="Arial" pitchFamily="34" charset="0"/>
        <a:buChar char="■"/>
        <a:defRPr lang="en-GB" sz="1600" kern="1200" baseline="0" dirty="0" smtClean="0">
          <a:solidFill>
            <a:schemeClr val="tx1"/>
          </a:solidFill>
          <a:latin typeface="Arial"/>
          <a:ea typeface="+mn-ea"/>
          <a:cs typeface="Arial" pitchFamily="34" charset="0"/>
        </a:defRPr>
      </a:lvl7pPr>
      <a:lvl8pPr marL="1619250" indent="-274638" algn="l" defTabSz="914400" rtl="0" eaLnBrk="1" latinLnBrk="0" hangingPunct="1">
        <a:lnSpc>
          <a:spcPct val="100000"/>
        </a:lnSpc>
        <a:spcBef>
          <a:spcPts val="1200"/>
        </a:spcBef>
        <a:buClr>
          <a:srgbClr val="97989A"/>
        </a:buClr>
        <a:buFont typeface="Arial" pitchFamily="34" charset="0"/>
        <a:buChar char="–"/>
        <a:defRPr lang="en-GB" sz="1600" kern="1200" dirty="0" smtClean="0">
          <a:solidFill>
            <a:schemeClr val="tx1"/>
          </a:solidFill>
          <a:latin typeface="Arial"/>
          <a:ea typeface="+mn-ea"/>
          <a:cs typeface="+mn-cs"/>
        </a:defRPr>
      </a:lvl8pPr>
      <a:lvl9pPr marL="1876425" indent="-257175" algn="l" defTabSz="914400" rtl="0" eaLnBrk="1" latinLnBrk="0" hangingPunct="1">
        <a:lnSpc>
          <a:spcPct val="100000"/>
        </a:lnSpc>
        <a:spcBef>
          <a:spcPts val="1200"/>
        </a:spcBef>
        <a:buClr>
          <a:srgbClr val="97989A"/>
        </a:buClr>
        <a:buFont typeface="Arial" pitchFamily="34" charset="0"/>
        <a:buChar char="■"/>
        <a:defRPr lang="en-GB" sz="1600" kern="1200" dirty="0" smtClean="0">
          <a:solidFill>
            <a:schemeClr val="tx1"/>
          </a:solidFill>
          <a:latin typeface="Arial"/>
          <a:ea typeface="+mn-ea"/>
          <a:cs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FC7381-9F28-4033-8366-72A86BD66BD7}" type="datetimeFigureOut">
              <a:rPr lang="en-US" smtClean="0"/>
              <a:pPr/>
              <a:t>7/16/2014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B9B395-DBA2-4A9F-A0EB-62560ED50CE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8.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0.xml"/><Relationship Id="rId1" Type="http://schemas.openxmlformats.org/officeDocument/2006/relationships/slideLayout" Target="../slideLayouts/slideLayout28.xml"/><Relationship Id="rId4" Type="http://schemas.openxmlformats.org/officeDocument/2006/relationships/hyperlink" Target="http://www.google.com.jm/url?url=http://www.123rf.com/photo_10493088_businessmen-shaking-hands-silhouettes.html&amp;rct=j&amp;frm=1&amp;q=&amp;esrc=s&amp;sa=U&amp;ei=MLu4U63MJtL58QW-ooCgCQ&amp;ved=0CCAQ9QEwBjjIAQ&amp;usg=AFQjCNGwL32DhTUNKGp4R_IjeWDjyJorBg"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0.xml"/></Relationships>
</file>

<file path=ppt/slides/_rels/slide2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3.xml"/><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9.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8.xml"/><Relationship Id="rId4" Type="http://schemas.openxmlformats.org/officeDocument/2006/relationships/hyperlink" Target="http://www.google.com.jm/url?url=http://www.123rf.com/photo_10493088_businessmen-shaking-hands-silhouettes.html&amp;rct=j&amp;frm=1&amp;q=&amp;esrc=s&amp;sa=U&amp;ei=MLu4U63MJtL58QW-ooCgCQ&amp;ved=0CCAQ9QEwBjjIAQ&amp;usg=AFQjCNGwL32DhTUNKGp4R_IjeWDjyJorBg"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4572000" y="3392996"/>
            <a:ext cx="4291786" cy="2088232"/>
          </a:xfrm>
          <a:prstGeom prst="rect">
            <a:avLst/>
          </a:prstGeom>
          <a:noFill/>
        </p:spPr>
        <p:txBody>
          <a:bodyPr vert="horz" lIns="91440" tIns="45720" rIns="91440" bIns="45720" rtlCol="0" anchor="t" anchorCtr="0">
            <a:normAutofit fontScale="92500"/>
          </a:bodyPr>
          <a:lstStyle>
            <a:lvl1pPr algn="r">
              <a:lnSpc>
                <a:spcPts val="3240"/>
              </a:lnSpc>
              <a:defRPr sz="3000">
                <a:solidFill>
                  <a:schemeClr val="bg1"/>
                </a:solidFill>
              </a:defRPr>
            </a:lvl1pPr>
          </a:lstStyle>
          <a:p>
            <a:pPr marL="0" marR="0" lvl="0" indent="0" algn="r" defTabSz="914400" rtl="0" eaLnBrk="1" fontAlgn="base" latinLnBrk="0" hangingPunct="1">
              <a:lnSpc>
                <a:spcPts val="3240"/>
              </a:lnSpc>
              <a:spcBef>
                <a:spcPct val="0"/>
              </a:spcBef>
              <a:spcAft>
                <a:spcPct val="0"/>
              </a:spcAft>
              <a:buClrTx/>
              <a:buSzTx/>
              <a:buFontTx/>
              <a:buNone/>
              <a:tabLst/>
              <a:defRPr/>
            </a:pPr>
            <a:r>
              <a:rPr kumimoji="0" lang="en-US" sz="3000" b="1" i="0" u="none" strike="noStrike" kern="0" cap="none" spc="0" normalizeH="0" baseline="0" noProof="0" dirty="0" smtClean="0">
                <a:ln>
                  <a:noFill/>
                </a:ln>
                <a:effectLst/>
                <a:uLnTx/>
                <a:uFillTx/>
                <a:latin typeface="+mj-lt"/>
                <a:ea typeface="+mj-ea"/>
                <a:cs typeface="+mj-cs"/>
              </a:rPr>
              <a:t>Improving </a:t>
            </a:r>
          </a:p>
          <a:p>
            <a:pPr marL="0" marR="0" lvl="0" indent="0" algn="r" defTabSz="914400" rtl="0" eaLnBrk="1" fontAlgn="base" latinLnBrk="0" hangingPunct="1">
              <a:lnSpc>
                <a:spcPts val="3240"/>
              </a:lnSpc>
              <a:spcBef>
                <a:spcPct val="0"/>
              </a:spcBef>
              <a:spcAft>
                <a:spcPct val="0"/>
              </a:spcAft>
              <a:buClrTx/>
              <a:buSzTx/>
              <a:buFontTx/>
              <a:buNone/>
              <a:tabLst/>
              <a:defRPr/>
            </a:pPr>
            <a:r>
              <a:rPr kumimoji="0" lang="en-US" sz="3000" b="1" i="0" u="none" strike="noStrike" kern="0" cap="none" spc="0" normalizeH="0" baseline="0" noProof="0" dirty="0" smtClean="0">
                <a:ln>
                  <a:noFill/>
                </a:ln>
                <a:effectLst/>
                <a:uLnTx/>
                <a:uFillTx/>
                <a:latin typeface="+mj-lt"/>
                <a:ea typeface="+mj-ea"/>
                <a:cs typeface="+mj-cs"/>
              </a:rPr>
              <a:t>Compliance with ISAs</a:t>
            </a:r>
          </a:p>
          <a:p>
            <a:pPr marL="0" marR="0" lvl="0" indent="0" algn="r" defTabSz="914400" rtl="0" eaLnBrk="1" fontAlgn="base" latinLnBrk="0" hangingPunct="1">
              <a:lnSpc>
                <a:spcPts val="3240"/>
              </a:lnSpc>
              <a:spcBef>
                <a:spcPct val="0"/>
              </a:spcBef>
              <a:spcAft>
                <a:spcPct val="0"/>
              </a:spcAft>
              <a:buClrTx/>
              <a:buSzTx/>
              <a:buFontTx/>
              <a:buNone/>
              <a:tabLst/>
              <a:defRPr/>
            </a:pPr>
            <a:r>
              <a:rPr lang="en-US" b="1" kern="0" dirty="0" smtClean="0">
                <a:latin typeface="+mj-lt"/>
                <a:ea typeface="+mj-ea"/>
                <a:cs typeface="+mj-cs"/>
              </a:rPr>
              <a:t>Presenters: Al Johnson </a:t>
            </a:r>
            <a:br>
              <a:rPr lang="en-US" b="1" kern="0" dirty="0" smtClean="0">
                <a:latin typeface="+mj-lt"/>
                <a:ea typeface="+mj-ea"/>
                <a:cs typeface="+mj-cs"/>
              </a:rPr>
            </a:br>
            <a:r>
              <a:rPr lang="en-US" b="1" kern="0" dirty="0" smtClean="0">
                <a:latin typeface="+mj-lt"/>
                <a:ea typeface="+mj-ea"/>
                <a:cs typeface="+mj-cs"/>
              </a:rPr>
              <a:t>&amp; Pat </a:t>
            </a:r>
            <a:r>
              <a:rPr lang="en-US" b="1" kern="0" dirty="0" err="1" smtClean="0">
                <a:latin typeface="+mj-lt"/>
                <a:ea typeface="+mj-ea"/>
                <a:cs typeface="+mj-cs"/>
              </a:rPr>
              <a:t>Hayle</a:t>
            </a:r>
            <a:endParaRPr kumimoji="0" lang="en-US" sz="4000" b="1" i="0" u="none" strike="noStrike" kern="0" cap="none" spc="0" normalizeH="0" baseline="0" noProof="0" dirty="0" smtClean="0">
              <a:ln>
                <a:noFill/>
              </a:ln>
              <a:effectLst/>
              <a:uLnTx/>
              <a:uFillTx/>
              <a:latin typeface="+mj-lt"/>
              <a:ea typeface="+mj-ea"/>
              <a:cs typeface="+mj-cs"/>
            </a:endParaRPr>
          </a:p>
        </p:txBody>
      </p:sp>
    </p:spTree>
    <p:extLst>
      <p:ext uri="{BB962C8B-B14F-4D97-AF65-F5344CB8AC3E}">
        <p14:creationId xmlns:p14="http://schemas.microsoft.com/office/powerpoint/2010/main" xmlns="" val="22906410"/>
      </p:ext>
    </p:extLst>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p:cNvSpPr/>
          <p:nvPr/>
        </p:nvSpPr>
        <p:spPr>
          <a:xfrm>
            <a:off x="228600" y="1100451"/>
            <a:ext cx="8686800" cy="2336232"/>
          </a:xfrm>
          <a:prstGeom prst="rect">
            <a:avLst/>
          </a:prstGeom>
        </p:spPr>
        <p:txBody>
          <a:bodyPr wrap="square" lIns="80975" tIns="40489" rIns="80975" bIns="40489">
            <a:spAutoFit/>
          </a:bodyPr>
          <a:lstStyle/>
          <a:p>
            <a:pPr marL="342900" indent="-342900" defTabSz="913700" eaLnBrk="0" hangingPunct="0">
              <a:spcAft>
                <a:spcPts val="600"/>
              </a:spcAft>
              <a:buClr>
                <a:srgbClr val="97989A"/>
              </a:buClr>
              <a:buFont typeface="Wingdings" pitchFamily="2" charset="2"/>
              <a:buChar char="§"/>
            </a:pPr>
            <a:endParaRPr lang="en-US" sz="2400" dirty="0" smtClean="0">
              <a:latin typeface="+mn-lt"/>
              <a:cs typeface="+mn-cs"/>
            </a:endParaRPr>
          </a:p>
          <a:p>
            <a:pPr marL="342900" indent="-342900" defTabSz="913700" eaLnBrk="0" hangingPunct="0">
              <a:spcAft>
                <a:spcPts val="600"/>
              </a:spcAft>
              <a:buClr>
                <a:srgbClr val="97989A"/>
              </a:buClr>
              <a:buFont typeface="Wingdings" pitchFamily="2" charset="2"/>
              <a:buChar char="§"/>
            </a:pPr>
            <a:r>
              <a:rPr lang="en-US" sz="2400" dirty="0" smtClean="0">
                <a:latin typeface="+mn-lt"/>
                <a:cs typeface="+mn-cs"/>
              </a:rPr>
              <a:t>If management or those charged with governance refuse to agree to the terms of the engagement letter (refuse to sign EL) then you need to ask yourself if you should be accepting such an engagement,</a:t>
            </a:r>
            <a:endParaRPr lang="en-US" sz="2400" dirty="0">
              <a:latin typeface="+mn-lt"/>
              <a:cs typeface="+mn-cs"/>
            </a:endParaRPr>
          </a:p>
          <a:p>
            <a:pPr defTabSz="913700">
              <a:spcBef>
                <a:spcPts val="266"/>
              </a:spcBef>
            </a:pPr>
            <a:endParaRPr lang="en-US" sz="1400" b="1" dirty="0">
              <a:solidFill>
                <a:srgbClr val="000000"/>
              </a:solidFill>
              <a:latin typeface="Arial"/>
              <a:cs typeface="Arial"/>
            </a:endParaRPr>
          </a:p>
        </p:txBody>
      </p:sp>
      <p:sp>
        <p:nvSpPr>
          <p:cNvPr id="38" name="Title 2"/>
          <p:cNvSpPr>
            <a:spLocks noGrp="1"/>
          </p:cNvSpPr>
          <p:nvPr>
            <p:ph type="title"/>
          </p:nvPr>
        </p:nvSpPr>
        <p:spPr>
          <a:xfrm>
            <a:off x="203200" y="115888"/>
            <a:ext cx="6942138" cy="792162"/>
          </a:xfrm>
        </p:spPr>
        <p:txBody>
          <a:bodyPr>
            <a:normAutofit fontScale="90000"/>
          </a:bodyPr>
          <a:lstStyle/>
          <a:p>
            <a:r>
              <a:rPr lang="en-US" dirty="0" smtClean="0"/>
              <a:t>What if management refuse to sign the EL?</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3682110021"/>
      </p:ext>
    </p:extLst>
  </p:cSld>
  <p:clrMapOvr>
    <a:masterClrMapping/>
  </p:clrMapOvr>
  <mc:AlternateContent xmlns:mc="http://schemas.openxmlformats.org/markup-compatibility/2006">
    <mc:Choice xmlns:p14="http://schemas.microsoft.com/office/powerpoint/2010/main" xmlns=""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1000"/>
                                        <p:tgtEl>
                                          <p:spTgt spid="38"/>
                                        </p:tgtEl>
                                      </p:cBhvr>
                                    </p:animEffect>
                                    <p:anim calcmode="lin" valueType="num">
                                      <p:cBhvr>
                                        <p:cTn id="8" dur="1000" fill="hold"/>
                                        <p:tgtEl>
                                          <p:spTgt spid="38"/>
                                        </p:tgtEl>
                                        <p:attrNameLst>
                                          <p:attrName>ppt_x</p:attrName>
                                        </p:attrNameLst>
                                      </p:cBhvr>
                                      <p:tavLst>
                                        <p:tav tm="0">
                                          <p:val>
                                            <p:strVal val="#ppt_x"/>
                                          </p:val>
                                        </p:tav>
                                        <p:tav tm="100000">
                                          <p:val>
                                            <p:strVal val="#ppt_x"/>
                                          </p:val>
                                        </p:tav>
                                      </p:tavLst>
                                    </p:anim>
                                    <p:anim calcmode="lin" valueType="num">
                                      <p:cBhvr>
                                        <p:cTn id="9" dur="1000" fill="hold"/>
                                        <p:tgtEl>
                                          <p:spTgt spid="3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What we hope to cover in this section...</a:t>
            </a:r>
            <a:endParaRPr lang="en-GB" dirty="0"/>
          </a:p>
        </p:txBody>
      </p:sp>
      <p:sp>
        <p:nvSpPr>
          <p:cNvPr id="7" name="Content Placeholder 5"/>
          <p:cNvSpPr>
            <a:spLocks noGrp="1"/>
          </p:cNvSpPr>
          <p:nvPr>
            <p:ph sz="quarter" idx="13"/>
          </p:nvPr>
        </p:nvSpPr>
        <p:spPr>
          <a:xfrm>
            <a:off x="250825" y="1371600"/>
            <a:ext cx="4092575" cy="4721225"/>
          </a:xfrm>
        </p:spPr>
        <p:txBody>
          <a:bodyPr>
            <a:normAutofit/>
          </a:bodyPr>
          <a:lstStyle/>
          <a:p>
            <a:pPr marL="457200" indent="-457200">
              <a:lnSpc>
                <a:spcPct val="110000"/>
              </a:lnSpc>
              <a:spcAft>
                <a:spcPts val="1200"/>
              </a:spcAft>
            </a:pPr>
            <a:endParaRPr lang="en-CA" dirty="0" smtClean="0"/>
          </a:p>
          <a:p>
            <a:pPr marL="457200" indent="-457200">
              <a:lnSpc>
                <a:spcPct val="110000"/>
              </a:lnSpc>
              <a:spcAft>
                <a:spcPts val="1200"/>
              </a:spcAft>
            </a:pPr>
            <a:endParaRPr lang="en-CA" dirty="0" smtClean="0"/>
          </a:p>
        </p:txBody>
      </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8" name="TextBox 7"/>
          <p:cNvSpPr txBox="1"/>
          <p:nvPr/>
        </p:nvSpPr>
        <p:spPr>
          <a:xfrm>
            <a:off x="251520" y="1160748"/>
            <a:ext cx="8496944" cy="2954655"/>
          </a:xfrm>
          <a:prstGeom prst="rect">
            <a:avLst/>
          </a:prstGeom>
          <a:noFill/>
        </p:spPr>
        <p:txBody>
          <a:bodyPr wrap="square" rtlCol="0">
            <a:spAutoFit/>
          </a:bodyPr>
          <a:lstStyle/>
          <a:p>
            <a:pPr marL="177800" lvl="0" indent="-177800">
              <a:buClr>
                <a:srgbClr val="00338D"/>
              </a:buClr>
              <a:buFont typeface="Wingdings" pitchFamily="2" charset="2"/>
              <a:buChar char="§"/>
            </a:pPr>
            <a:r>
              <a:rPr lang="en-US" sz="2400" dirty="0" smtClean="0"/>
              <a:t>…Engagement Letter – ISA 210</a:t>
            </a:r>
          </a:p>
          <a:p>
            <a:pPr marL="177800" lvl="0" indent="-177800">
              <a:buClr>
                <a:srgbClr val="00338D"/>
              </a:buClr>
            </a:pPr>
            <a:endParaRPr lang="en-US" sz="2400" dirty="0" smtClean="0"/>
          </a:p>
          <a:p>
            <a:pPr marL="177800" lvl="0" indent="-177800">
              <a:buClr>
                <a:srgbClr val="00338D"/>
              </a:buClr>
              <a:buFont typeface="Wingdings" pitchFamily="2" charset="2"/>
              <a:buChar char="§"/>
            </a:pPr>
            <a:r>
              <a:rPr lang="en-US" sz="2400" dirty="0" smtClean="0"/>
              <a:t>…Understanding the Business – ISA 315</a:t>
            </a:r>
          </a:p>
          <a:p>
            <a:pPr marL="177800" lvl="0" indent="-177800">
              <a:buClr>
                <a:srgbClr val="00338D"/>
              </a:buClr>
            </a:pPr>
            <a:endParaRPr lang="en-US" sz="2400" dirty="0" smtClean="0"/>
          </a:p>
          <a:p>
            <a:pPr marL="177800" lvl="0" indent="-177800">
              <a:buClr>
                <a:srgbClr val="00338D"/>
              </a:buClr>
              <a:buFont typeface="Wingdings" pitchFamily="2" charset="2"/>
              <a:buChar char="§"/>
            </a:pPr>
            <a:r>
              <a:rPr lang="en-US" sz="2400" dirty="0" smtClean="0"/>
              <a:t>…Understanding the Legal and Regulatory Framework – ISA 250</a:t>
            </a:r>
          </a:p>
          <a:p>
            <a:pPr marL="177800" lvl="0" indent="-177800">
              <a:buClr>
                <a:srgbClr val="00338D"/>
              </a:buClr>
              <a:buFont typeface="Wingdings" pitchFamily="2" charset="2"/>
              <a:buChar char="§"/>
            </a:pPr>
            <a:endParaRPr lang="en-US" sz="2400" dirty="0" smtClean="0"/>
          </a:p>
          <a:p>
            <a:pPr marL="177800" lvl="0" indent="-177800">
              <a:buClr>
                <a:srgbClr val="00338D"/>
              </a:buClr>
              <a:buFont typeface="Wingdings" pitchFamily="2" charset="2"/>
              <a:buChar char="§"/>
            </a:pPr>
            <a:endParaRPr lang="en-US" dirty="0"/>
          </a:p>
        </p:txBody>
      </p:sp>
      <p:sp>
        <p:nvSpPr>
          <p:cNvPr id="6" name="Footer Placeholder 5"/>
          <p:cNvSpPr>
            <a:spLocks noGrp="1"/>
          </p:cNvSpPr>
          <p:nvPr>
            <p:ph type="ftr" sz="quarter" idx="11"/>
          </p:nvPr>
        </p:nvSpPr>
        <p:spPr/>
        <p:txBody>
          <a:bodyPr/>
          <a:lstStyle/>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par>
                                <p:cTn id="8" presetID="22" presetClass="entr" presetSubtype="1" fill="hold" grpId="0" nodeType="withEffect">
                                  <p:stCondLst>
                                    <p:cond delay="0"/>
                                  </p:stCondLst>
                                  <p:iterate type="lt">
                                    <p:tmPct val="0"/>
                                  </p:iterate>
                                  <p:childTnLst>
                                    <p:set>
                                      <p:cBhvr>
                                        <p:cTn id="9" dur="1" fill="hold">
                                          <p:stCondLst>
                                            <p:cond delay="0"/>
                                          </p:stCondLst>
                                        </p:cTn>
                                        <p:tgtEl>
                                          <p:spTgt spid="8">
                                            <p:txEl>
                                              <p:pRg st="2" end="2"/>
                                            </p:txEl>
                                          </p:spTgt>
                                        </p:tgtEl>
                                        <p:attrNameLst>
                                          <p:attrName>style.visibility</p:attrName>
                                        </p:attrNameLst>
                                      </p:cBhvr>
                                      <p:to>
                                        <p:strVal val="visible"/>
                                      </p:to>
                                    </p:set>
                                    <p:animEffect transition="in" filter="wipe(up)">
                                      <p:cBhvr>
                                        <p:cTn id="10" dur="500"/>
                                        <p:tgtEl>
                                          <p:spTgt spid="8">
                                            <p:txEl>
                                              <p:pRg st="2" end="2"/>
                                            </p:txEl>
                                          </p:spTgt>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8">
                                            <p:txEl>
                                              <p:pRg st="4" end="4"/>
                                            </p:txEl>
                                          </p:spTgt>
                                        </p:tgtEl>
                                        <p:attrNameLst>
                                          <p:attrName>style.visibility</p:attrName>
                                        </p:attrNameLst>
                                      </p:cBhvr>
                                      <p:to>
                                        <p:strVal val="visible"/>
                                      </p:to>
                                    </p:set>
                                    <p:animEffect transition="in" filter="wipe(up)">
                                      <p:cBhvr>
                                        <p:cTn id="13" dur="500"/>
                                        <p:tgtEl>
                                          <p:spTgt spid="8">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mph" presetSubtype="0" fill="hold" nodeType="clickEffect">
                                  <p:stCondLst>
                                    <p:cond delay="0"/>
                                  </p:stCondLst>
                                  <p:iterate type="lt">
                                    <p:tmPct val="4000"/>
                                  </p:iterate>
                                  <p:childTnLst>
                                    <p:set>
                                      <p:cBhvr override="childStyle">
                                        <p:cTn id="17" dur="500" fill="hold"/>
                                        <p:tgtEl>
                                          <p:spTgt spid="8">
                                            <p:txEl>
                                              <p:pRg st="2" end="2"/>
                                            </p:txEl>
                                          </p:spTgt>
                                        </p:tgtEl>
                                        <p:attrNameLst>
                                          <p:attrName>style.color</p:attrName>
                                        </p:attrNameLst>
                                      </p:cBhvr>
                                      <p:to>
                                        <p:clrVal>
                                          <a:srgbClr val="0F6FC6"/>
                                        </p:clrVal>
                                      </p:to>
                                    </p:set>
                                    <p:set>
                                      <p:cBhvr>
                                        <p:cTn id="18" dur="500" fill="hold"/>
                                        <p:tgtEl>
                                          <p:spTgt spid="8">
                                            <p:txEl>
                                              <p:pRg st="2" end="2"/>
                                            </p:txEl>
                                          </p:spTgt>
                                        </p:tgtEl>
                                        <p:attrNameLst>
                                          <p:attrName>fillcolor</p:attrName>
                                        </p:attrNameLst>
                                      </p:cBhvr>
                                      <p:to>
                                        <p:clrVal>
                                          <a:srgbClr val="0F6FC6"/>
                                        </p:clrVal>
                                      </p:to>
                                    </p:set>
                                    <p:set>
                                      <p:cBhvr>
                                        <p:cTn id="19" dur="500" fill="hold"/>
                                        <p:tgtEl>
                                          <p:spTgt spid="8">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p:cNvSpPr/>
          <p:nvPr/>
        </p:nvSpPr>
        <p:spPr>
          <a:xfrm>
            <a:off x="228600" y="1100451"/>
            <a:ext cx="8686800" cy="4221364"/>
          </a:xfrm>
          <a:prstGeom prst="rect">
            <a:avLst/>
          </a:prstGeom>
        </p:spPr>
        <p:txBody>
          <a:bodyPr wrap="square" lIns="80975" tIns="40489" rIns="80975" bIns="40489">
            <a:spAutoFit/>
          </a:bodyPr>
          <a:lstStyle/>
          <a:p>
            <a:pPr marL="342900" indent="-342900" defTabSz="913700" eaLnBrk="0" hangingPunct="0">
              <a:spcAft>
                <a:spcPts val="600"/>
              </a:spcAft>
              <a:buClr>
                <a:schemeClr val="accent1"/>
              </a:buClr>
              <a:buFont typeface="Wingdings" pitchFamily="2" charset="2"/>
              <a:buChar char="§"/>
            </a:pPr>
            <a:endParaRPr lang="en-US" sz="2400" dirty="0" smtClean="0">
              <a:latin typeface="+mn-lt"/>
              <a:cs typeface="+mn-cs"/>
            </a:endParaRPr>
          </a:p>
          <a:p>
            <a:r>
              <a:rPr lang="en-US" sz="2400" dirty="0" smtClean="0"/>
              <a:t>This objective of the audit is to identify and assess the risk of material misstatement (ROMM), whether due to fraud or error, at the financial statement and assertion levels, through understanding the entity and its environment including the entity’s internal control</a:t>
            </a:r>
          </a:p>
          <a:p>
            <a:endParaRPr lang="en-US" sz="2400" dirty="0" smtClean="0"/>
          </a:p>
          <a:p>
            <a:r>
              <a:rPr lang="en-US" sz="2400" dirty="0" smtClean="0"/>
              <a:t>It is the auditors responsibility to identify the risk of material misstatement in the financial statements, through understanding the entity and its environment, including the entity's internal control. </a:t>
            </a:r>
            <a:endParaRPr lang="en-US" sz="2400" b="1" dirty="0">
              <a:solidFill>
                <a:srgbClr val="000000"/>
              </a:solidFill>
              <a:latin typeface="Arial"/>
              <a:cs typeface="Arial"/>
            </a:endParaRPr>
          </a:p>
        </p:txBody>
      </p:sp>
      <p:sp>
        <p:nvSpPr>
          <p:cNvPr id="38" name="Title 2"/>
          <p:cNvSpPr>
            <a:spLocks noGrp="1"/>
          </p:cNvSpPr>
          <p:nvPr>
            <p:ph type="title"/>
          </p:nvPr>
        </p:nvSpPr>
        <p:spPr>
          <a:xfrm>
            <a:off x="203200" y="115888"/>
            <a:ext cx="6942138" cy="792162"/>
          </a:xfrm>
        </p:spPr>
        <p:txBody>
          <a:bodyPr/>
          <a:lstStyle/>
          <a:p>
            <a:r>
              <a:rPr lang="en-US" dirty="0" smtClean="0"/>
              <a:t>Understanding the business</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3682110021"/>
      </p:ext>
    </p:extLst>
  </p:cSld>
  <p:clrMapOvr>
    <a:masterClrMapping/>
  </p:clrMapOvr>
  <mc:AlternateContent xmlns:mc="http://schemas.openxmlformats.org/markup-compatibility/2006">
    <mc:Choice xmlns:p14="http://schemas.microsoft.com/office/powerpoint/2010/main" xmlns=""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
                                            <p:txEl>
                                              <p:pRg st="1" end="1"/>
                                            </p:txEl>
                                          </p:spTgt>
                                        </p:tgtEl>
                                        <p:attrNameLst>
                                          <p:attrName>style.visibility</p:attrName>
                                        </p:attrNameLst>
                                      </p:cBhvr>
                                      <p:to>
                                        <p:strVal val="visible"/>
                                      </p:to>
                                    </p:set>
                                    <p:animEffect transition="in" filter="fade">
                                      <p:cBhvr>
                                        <p:cTn id="7" dur="2000"/>
                                        <p:tgtEl>
                                          <p:spTgt spid="3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
                                            <p:txEl>
                                              <p:pRg st="3" end="3"/>
                                            </p:txEl>
                                          </p:spTgt>
                                        </p:tgtEl>
                                        <p:attrNameLst>
                                          <p:attrName>style.visibility</p:attrName>
                                        </p:attrNameLst>
                                      </p:cBhvr>
                                      <p:to>
                                        <p:strVal val="visible"/>
                                      </p:to>
                                    </p:set>
                                    <p:animEffect transition="in" filter="fade">
                                      <p:cBhvr>
                                        <p:cTn id="12" dur="2000"/>
                                        <p:tgtEl>
                                          <p:spTgt spid="3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normAutofit fontScale="90000"/>
          </a:bodyPr>
          <a:lstStyle/>
          <a:p>
            <a:r>
              <a:rPr lang="en-US" dirty="0" smtClean="0"/>
              <a:t>Why is it important to gain an understanding of the business?</a:t>
            </a:r>
          </a:p>
        </p:txBody>
      </p:sp>
      <p:sp>
        <p:nvSpPr>
          <p:cNvPr id="40963" name="Content Placeholder 2"/>
          <p:cNvSpPr>
            <a:spLocks noGrp="1"/>
          </p:cNvSpPr>
          <p:nvPr>
            <p:ph sz="quarter" idx="13"/>
          </p:nvPr>
        </p:nvSpPr>
        <p:spPr>
          <a:xfrm>
            <a:off x="250825" y="1088740"/>
            <a:ext cx="8497888" cy="5297660"/>
          </a:xfrm>
          <a:prstGeom prst="rect">
            <a:avLst/>
          </a:prstGeom>
        </p:spPr>
        <p:txBody>
          <a:bodyPr>
            <a:noAutofit/>
          </a:bodyPr>
          <a:lstStyle/>
          <a:p>
            <a:pPr marL="640080" lvl="2" indent="-365760">
              <a:spcBef>
                <a:spcPts val="300"/>
              </a:spcBef>
              <a:spcAft>
                <a:spcPts val="300"/>
              </a:spcAft>
              <a:buSzPct val="100000"/>
              <a:buFont typeface="Wingdings" pitchFamily="2" charset="2"/>
              <a:buChar char="§"/>
            </a:pPr>
            <a:r>
              <a:rPr lang="en-US" sz="2800" dirty="0" smtClean="0">
                <a:solidFill>
                  <a:srgbClr val="000000"/>
                </a:solidFill>
              </a:rPr>
              <a:t>To indentify the related business risks</a:t>
            </a:r>
          </a:p>
          <a:p>
            <a:pPr marL="640080" lvl="2" indent="-365760">
              <a:spcBef>
                <a:spcPts val="300"/>
              </a:spcBef>
              <a:spcAft>
                <a:spcPts val="300"/>
              </a:spcAft>
              <a:buSzPct val="100000"/>
              <a:buFont typeface="Wingdings" pitchFamily="2" charset="2"/>
              <a:buChar char="§"/>
            </a:pPr>
            <a:r>
              <a:rPr lang="en-US" sz="2800" dirty="0" smtClean="0">
                <a:solidFill>
                  <a:srgbClr val="000000"/>
                </a:solidFill>
              </a:rPr>
              <a:t>To design and execute the audit to respond to the assessed risks</a:t>
            </a:r>
          </a:p>
          <a:p>
            <a:pPr marL="640080" lvl="2" indent="-365760">
              <a:spcBef>
                <a:spcPts val="300"/>
              </a:spcBef>
              <a:spcAft>
                <a:spcPts val="300"/>
              </a:spcAft>
              <a:buSzPct val="100000"/>
              <a:buFont typeface="Wingdings" pitchFamily="2" charset="2"/>
              <a:buChar char="§"/>
            </a:pPr>
            <a:r>
              <a:rPr lang="en-US" sz="2800" dirty="0" smtClean="0">
                <a:solidFill>
                  <a:srgbClr val="000000"/>
                </a:solidFill>
              </a:rPr>
              <a:t>The full picture is not always contained in the final trial balance</a:t>
            </a:r>
          </a:p>
          <a:p>
            <a:pPr marL="640080" lvl="2" indent="-365760">
              <a:spcBef>
                <a:spcPts val="300"/>
              </a:spcBef>
              <a:spcAft>
                <a:spcPts val="300"/>
              </a:spcAft>
              <a:buSzPct val="100000"/>
              <a:buFont typeface="Wingdings" pitchFamily="2" charset="2"/>
              <a:buChar char="§"/>
            </a:pPr>
            <a:r>
              <a:rPr lang="en-US" sz="2800" dirty="0" smtClean="0">
                <a:solidFill>
                  <a:srgbClr val="000000"/>
                </a:solidFill>
              </a:rPr>
              <a:t>Its not always practical to test every transaction</a:t>
            </a:r>
          </a:p>
          <a:p>
            <a:pPr marL="640080" lvl="2" indent="-365760">
              <a:spcBef>
                <a:spcPts val="300"/>
              </a:spcBef>
              <a:spcAft>
                <a:spcPts val="300"/>
              </a:spcAft>
              <a:buSzPct val="100000"/>
              <a:buFont typeface="Wingdings" pitchFamily="2" charset="2"/>
              <a:buChar char="§"/>
            </a:pPr>
            <a:r>
              <a:rPr lang="en-US" sz="2800" dirty="0" smtClean="0">
                <a:solidFill>
                  <a:srgbClr val="000000"/>
                </a:solidFill>
              </a:rPr>
              <a:t>Testing every transaction may not provide you with the assurance that you have covered that which may be missing!</a:t>
            </a:r>
          </a:p>
          <a:p>
            <a:pPr marL="640080" lvl="2" indent="-365760">
              <a:spcBef>
                <a:spcPts val="300"/>
              </a:spcBef>
              <a:spcAft>
                <a:spcPts val="300"/>
              </a:spcAft>
              <a:buSzPct val="100000"/>
              <a:buFont typeface="Wingdings" pitchFamily="2" charset="2"/>
              <a:buChar char="§"/>
            </a:pPr>
            <a:r>
              <a:rPr lang="en-US" sz="2800" dirty="0" smtClean="0">
                <a:solidFill>
                  <a:srgbClr val="000000"/>
                </a:solidFill>
              </a:rPr>
              <a:t>To identify controls on which reliance can be placed.</a:t>
            </a:r>
          </a:p>
          <a:p>
            <a:pPr marL="640080" lvl="2" indent="-365760">
              <a:spcBef>
                <a:spcPts val="300"/>
              </a:spcBef>
              <a:spcAft>
                <a:spcPts val="300"/>
              </a:spcAft>
              <a:buClr>
                <a:srgbClr val="00338D"/>
              </a:buClr>
              <a:buSzPct val="100000"/>
              <a:buFont typeface="Wingdings" pitchFamily="2" charset="2"/>
              <a:buChar char="§"/>
            </a:pPr>
            <a:endParaRPr lang="en-US" sz="2000" dirty="0" smtClean="0">
              <a:solidFill>
                <a:srgbClr val="000000"/>
              </a:solidFill>
            </a:endParaRPr>
          </a:p>
        </p:txBody>
      </p:sp>
      <p:sp>
        <p:nvSpPr>
          <p:cNvPr id="4" name="Footer Placeholder 3"/>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3" presetClass="entr" presetSubtype="16" fill="hold" nodeType="clickEffect">
                                  <p:stCondLst>
                                    <p:cond delay="0"/>
                                  </p:stCondLst>
                                  <p:childTnLst>
                                    <p:set>
                                      <p:cBhvr>
                                        <p:cTn id="10" dur="1" fill="hold">
                                          <p:stCondLst>
                                            <p:cond delay="0"/>
                                          </p:stCondLst>
                                        </p:cTn>
                                        <p:tgtEl>
                                          <p:spTgt spid="40963">
                                            <p:txEl>
                                              <p:pRg st="0" end="0"/>
                                            </p:txEl>
                                          </p:spTgt>
                                        </p:tgtEl>
                                        <p:attrNameLst>
                                          <p:attrName>style.visibility</p:attrName>
                                        </p:attrNameLst>
                                      </p:cBhvr>
                                      <p:to>
                                        <p:strVal val="visible"/>
                                      </p:to>
                                    </p:set>
                                    <p:anim calcmode="lin" valueType="num">
                                      <p:cBhvr>
                                        <p:cTn id="11" dur="500" fill="hold"/>
                                        <p:tgtEl>
                                          <p:spTgt spid="40963">
                                            <p:txEl>
                                              <p:pRg st="0" end="0"/>
                                            </p:txEl>
                                          </p:spTgt>
                                        </p:tgtEl>
                                        <p:attrNameLst>
                                          <p:attrName>ppt_w</p:attrName>
                                        </p:attrNameLst>
                                      </p:cBhvr>
                                      <p:tavLst>
                                        <p:tav tm="0">
                                          <p:val>
                                            <p:fltVal val="0"/>
                                          </p:val>
                                        </p:tav>
                                        <p:tav tm="100000">
                                          <p:val>
                                            <p:strVal val="#ppt_w"/>
                                          </p:val>
                                        </p:tav>
                                      </p:tavLst>
                                    </p:anim>
                                    <p:anim calcmode="lin" valueType="num">
                                      <p:cBhvr>
                                        <p:cTn id="12" dur="500" fill="hold"/>
                                        <p:tgtEl>
                                          <p:spTgt spid="4096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0963">
                                            <p:txEl>
                                              <p:pRg st="1" end="1"/>
                                            </p:txEl>
                                          </p:spTgt>
                                        </p:tgtEl>
                                        <p:attrNameLst>
                                          <p:attrName>style.visibility</p:attrName>
                                        </p:attrNameLst>
                                      </p:cBhvr>
                                      <p:to>
                                        <p:strVal val="visible"/>
                                      </p:to>
                                    </p:set>
                                    <p:animEffect transition="in" filter="wipe(down)">
                                      <p:cBhvr>
                                        <p:cTn id="17" dur="500"/>
                                        <p:tgtEl>
                                          <p:spTgt spid="4096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40963">
                                            <p:txEl>
                                              <p:pRg st="2" end="2"/>
                                            </p:txEl>
                                          </p:spTgt>
                                        </p:tgtEl>
                                        <p:attrNameLst>
                                          <p:attrName>style.visibility</p:attrName>
                                        </p:attrNameLst>
                                      </p:cBhvr>
                                      <p:to>
                                        <p:strVal val="visible"/>
                                      </p:to>
                                    </p:set>
                                    <p:animEffect transition="in" filter="box(in)">
                                      <p:cBhvr>
                                        <p:cTn id="22" dur="2000"/>
                                        <p:tgtEl>
                                          <p:spTgt spid="4096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5" presetClass="entr" presetSubtype="0" fill="hold" nodeType="clickEffect">
                                  <p:stCondLst>
                                    <p:cond delay="0"/>
                                  </p:stCondLst>
                                  <p:childTnLst>
                                    <p:set>
                                      <p:cBhvr>
                                        <p:cTn id="26" dur="1" fill="hold">
                                          <p:stCondLst>
                                            <p:cond delay="0"/>
                                          </p:stCondLst>
                                        </p:cTn>
                                        <p:tgtEl>
                                          <p:spTgt spid="40963">
                                            <p:txEl>
                                              <p:pRg st="3" end="3"/>
                                            </p:txEl>
                                          </p:spTgt>
                                        </p:tgtEl>
                                        <p:attrNameLst>
                                          <p:attrName>style.visibility</p:attrName>
                                        </p:attrNameLst>
                                      </p:cBhvr>
                                      <p:to>
                                        <p:strVal val="visible"/>
                                      </p:to>
                                    </p:set>
                                    <p:anim calcmode="lin" valueType="num">
                                      <p:cBhvr>
                                        <p:cTn id="27" dur="1000" fill="hold"/>
                                        <p:tgtEl>
                                          <p:spTgt spid="40963">
                                            <p:txEl>
                                              <p:pRg st="3" end="3"/>
                                            </p:txEl>
                                          </p:spTgt>
                                        </p:tgtEl>
                                        <p:attrNameLst>
                                          <p:attrName>ppt_w</p:attrName>
                                        </p:attrNameLst>
                                      </p:cBhvr>
                                      <p:tavLst>
                                        <p:tav tm="0">
                                          <p:val>
                                            <p:strVal val="#ppt_w*0.70"/>
                                          </p:val>
                                        </p:tav>
                                        <p:tav tm="100000">
                                          <p:val>
                                            <p:strVal val="#ppt_w"/>
                                          </p:val>
                                        </p:tav>
                                      </p:tavLst>
                                    </p:anim>
                                    <p:anim calcmode="lin" valueType="num">
                                      <p:cBhvr>
                                        <p:cTn id="28" dur="1000" fill="hold"/>
                                        <p:tgtEl>
                                          <p:spTgt spid="40963">
                                            <p:txEl>
                                              <p:pRg st="3" end="3"/>
                                            </p:txEl>
                                          </p:spTgt>
                                        </p:tgtEl>
                                        <p:attrNameLst>
                                          <p:attrName>ppt_h</p:attrName>
                                        </p:attrNameLst>
                                      </p:cBhvr>
                                      <p:tavLst>
                                        <p:tav tm="0">
                                          <p:val>
                                            <p:strVal val="#ppt_h"/>
                                          </p:val>
                                        </p:tav>
                                        <p:tav tm="100000">
                                          <p:val>
                                            <p:strVal val="#ppt_h"/>
                                          </p:val>
                                        </p:tav>
                                      </p:tavLst>
                                    </p:anim>
                                    <p:animEffect transition="in" filter="fade">
                                      <p:cBhvr>
                                        <p:cTn id="29" dur="1000"/>
                                        <p:tgtEl>
                                          <p:spTgt spid="4096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nodeType="clickEffect">
                                  <p:stCondLst>
                                    <p:cond delay="0"/>
                                  </p:stCondLst>
                                  <p:childTnLst>
                                    <p:set>
                                      <p:cBhvr>
                                        <p:cTn id="33" dur="1" fill="hold">
                                          <p:stCondLst>
                                            <p:cond delay="0"/>
                                          </p:stCondLst>
                                        </p:cTn>
                                        <p:tgtEl>
                                          <p:spTgt spid="40963">
                                            <p:txEl>
                                              <p:pRg st="4" end="4"/>
                                            </p:txEl>
                                          </p:spTgt>
                                        </p:tgtEl>
                                        <p:attrNameLst>
                                          <p:attrName>style.visibility</p:attrName>
                                        </p:attrNameLst>
                                      </p:cBhvr>
                                      <p:to>
                                        <p:strVal val="visible"/>
                                      </p:to>
                                    </p:set>
                                    <p:anim calcmode="lin" valueType="num">
                                      <p:cBhvr additive="base">
                                        <p:cTn id="34" dur="500"/>
                                        <p:tgtEl>
                                          <p:spTgt spid="40963">
                                            <p:txEl>
                                              <p:pRg st="4" end="4"/>
                                            </p:txEl>
                                          </p:spTgt>
                                        </p:tgtEl>
                                        <p:attrNameLst>
                                          <p:attrName>ppt_y</p:attrName>
                                        </p:attrNameLst>
                                      </p:cBhvr>
                                      <p:tavLst>
                                        <p:tav tm="0">
                                          <p:val>
                                            <p:strVal val="#ppt_y+#ppt_h*1.125000"/>
                                          </p:val>
                                        </p:tav>
                                        <p:tav tm="100000">
                                          <p:val>
                                            <p:strVal val="#ppt_y"/>
                                          </p:val>
                                        </p:tav>
                                      </p:tavLst>
                                    </p:anim>
                                    <p:animEffect transition="in" filter="wipe(up)">
                                      <p:cBhvr>
                                        <p:cTn id="35" dur="500"/>
                                        <p:tgtEl>
                                          <p:spTgt spid="4096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40963">
                                            <p:txEl>
                                              <p:pRg st="5" end="5"/>
                                            </p:txEl>
                                          </p:spTgt>
                                        </p:tgtEl>
                                        <p:attrNameLst>
                                          <p:attrName>style.visibility</p:attrName>
                                        </p:attrNameLst>
                                      </p:cBhvr>
                                      <p:to>
                                        <p:strVal val="visible"/>
                                      </p:to>
                                    </p:set>
                                    <p:animEffect transition="in" filter="fade">
                                      <p:cBhvr>
                                        <p:cTn id="40" dur="1000"/>
                                        <p:tgtEl>
                                          <p:spTgt spid="40963">
                                            <p:txEl>
                                              <p:pRg st="5" end="5"/>
                                            </p:txEl>
                                          </p:spTgt>
                                        </p:tgtEl>
                                      </p:cBhvr>
                                    </p:animEffect>
                                    <p:anim calcmode="lin" valueType="num">
                                      <p:cBhvr>
                                        <p:cTn id="41" dur="1000" fill="hold"/>
                                        <p:tgtEl>
                                          <p:spTgt spid="4096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4096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p:cNvSpPr/>
          <p:nvPr/>
        </p:nvSpPr>
        <p:spPr>
          <a:xfrm>
            <a:off x="307321" y="1160748"/>
            <a:ext cx="7649055" cy="709834"/>
          </a:xfrm>
          <a:prstGeom prst="rect">
            <a:avLst/>
          </a:prstGeom>
          <a:noFill/>
          <a:ln>
            <a:noFill/>
          </a:ln>
          <a:effectLst/>
          <a:scene3d>
            <a:camera prst="orthographicFront">
              <a:rot lat="0" lon="0" rev="0"/>
            </a:camera>
            <a:lightRig rig="glow" dir="t">
              <a:rot lat="0" lon="0" rev="14100000"/>
            </a:lightRig>
          </a:scene3d>
          <a:sp3d prstMaterial="softEdge">
            <a:bevelT w="127000" prst="artDeco"/>
          </a:sp3d>
        </p:spPr>
        <p:txBody>
          <a:bodyPr wrap="square" lIns="80975" tIns="80975" rIns="80975" bIns="80975">
            <a:spAutoFit/>
          </a:bodyPr>
          <a:lstStyle/>
          <a:p>
            <a:pPr algn="ctr" defTabSz="913700">
              <a:lnSpc>
                <a:spcPts val="1399"/>
              </a:lnSpc>
              <a:defRPr/>
            </a:pPr>
            <a:r>
              <a:rPr lang="en-US" b="1" dirty="0" smtClean="0">
                <a:solidFill>
                  <a:srgbClr val="000000"/>
                </a:solidFill>
                <a:latin typeface="Arial"/>
                <a:cs typeface="Arial"/>
              </a:rPr>
              <a:t>Risk assessment procedures provide a basis for the identification and assessment of the risk of material misstatement at the financial statement and assertion levels. </a:t>
            </a:r>
            <a:endParaRPr lang="en-US" sz="1600" dirty="0">
              <a:solidFill>
                <a:srgbClr val="000000"/>
              </a:solidFill>
              <a:latin typeface="Arial"/>
              <a:cs typeface="Arial"/>
            </a:endParaRPr>
          </a:p>
        </p:txBody>
      </p:sp>
      <p:sp>
        <p:nvSpPr>
          <p:cNvPr id="43" name="Freeform 42"/>
          <p:cNvSpPr/>
          <p:nvPr/>
        </p:nvSpPr>
        <p:spPr>
          <a:xfrm>
            <a:off x="522179" y="2124249"/>
            <a:ext cx="7775683" cy="524934"/>
          </a:xfrm>
          <a:custGeom>
            <a:avLst/>
            <a:gdLst>
              <a:gd name="connsiteX0" fmla="*/ 0 w 3952494"/>
              <a:gd name="connsiteY0" fmla="*/ 0 h 332985"/>
              <a:gd name="connsiteX1" fmla="*/ 3786002 w 3952494"/>
              <a:gd name="connsiteY1" fmla="*/ 0 h 332985"/>
              <a:gd name="connsiteX2" fmla="*/ 3952494 w 3952494"/>
              <a:gd name="connsiteY2" fmla="*/ 166493 h 332985"/>
              <a:gd name="connsiteX3" fmla="*/ 3786002 w 3952494"/>
              <a:gd name="connsiteY3" fmla="*/ 332985 h 332985"/>
              <a:gd name="connsiteX4" fmla="*/ 0 w 3952494"/>
              <a:gd name="connsiteY4" fmla="*/ 332985 h 332985"/>
              <a:gd name="connsiteX5" fmla="*/ 0 w 3952494"/>
              <a:gd name="connsiteY5" fmla="*/ 0 h 332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52494" h="332985">
                <a:moveTo>
                  <a:pt x="3952494" y="332984"/>
                </a:moveTo>
                <a:lnTo>
                  <a:pt x="166492" y="332984"/>
                </a:lnTo>
                <a:lnTo>
                  <a:pt x="0" y="166492"/>
                </a:lnTo>
                <a:lnTo>
                  <a:pt x="166492" y="1"/>
                </a:lnTo>
                <a:lnTo>
                  <a:pt x="3952494" y="1"/>
                </a:lnTo>
                <a:lnTo>
                  <a:pt x="3952494" y="332984"/>
                </a:lnTo>
                <a:close/>
              </a:path>
            </a:pathLst>
          </a:custGeom>
          <a:solidFill>
            <a:srgbClr val="00338D"/>
          </a:solidFill>
        </p:spPr>
        <p:style>
          <a:lnRef idx="0">
            <a:schemeClr val="lt1">
              <a:hueOff val="0"/>
              <a:satOff val="0"/>
              <a:lumOff val="0"/>
              <a:alphaOff val="0"/>
            </a:schemeClr>
          </a:lnRef>
          <a:fillRef idx="3">
            <a:schemeClr val="accent1">
              <a:shade val="50000"/>
              <a:hueOff val="0"/>
              <a:satOff val="0"/>
              <a:lumOff val="0"/>
              <a:alphaOff val="0"/>
            </a:schemeClr>
          </a:fillRef>
          <a:effectRef idx="2">
            <a:schemeClr val="accent1">
              <a:shade val="50000"/>
              <a:hueOff val="0"/>
              <a:satOff val="0"/>
              <a:lumOff val="0"/>
              <a:alphaOff val="0"/>
            </a:schemeClr>
          </a:effectRef>
          <a:fontRef idx="minor">
            <a:schemeClr val="lt1"/>
          </a:fontRef>
        </p:style>
        <p:txBody>
          <a:bodyPr spcFirstLastPara="0" vert="horz" wrap="square" lIns="283411" tIns="53986" rIns="100766" bIns="53986" numCol="1" spcCol="1126" anchor="ctr" anchorCtr="0">
            <a:noAutofit/>
          </a:bodyPr>
          <a:lstStyle/>
          <a:p>
            <a:pPr defTabSz="629809">
              <a:lnSpc>
                <a:spcPct val="90000"/>
              </a:lnSpc>
              <a:spcBef>
                <a:spcPct val="0"/>
              </a:spcBef>
              <a:spcAft>
                <a:spcPct val="35000"/>
              </a:spcAft>
            </a:pPr>
            <a:r>
              <a:rPr lang="en-US" sz="1400" b="1" dirty="0" smtClean="0">
                <a:solidFill>
                  <a:srgbClr val="FFFFFF"/>
                </a:solidFill>
              </a:rPr>
              <a:t>Risk assessment procedures include: Inquiries of management and of others within the entity, analytical procedures, observation and inspection.</a:t>
            </a:r>
            <a:endParaRPr lang="en-US" sz="1400" b="1" dirty="0">
              <a:solidFill>
                <a:srgbClr val="FFFFFF"/>
              </a:solidFill>
            </a:endParaRPr>
          </a:p>
        </p:txBody>
      </p:sp>
      <p:sp>
        <p:nvSpPr>
          <p:cNvPr id="44" name="Oval 43"/>
          <p:cNvSpPr/>
          <p:nvPr/>
        </p:nvSpPr>
        <p:spPr>
          <a:xfrm>
            <a:off x="287524" y="2100941"/>
            <a:ext cx="361917" cy="524932"/>
          </a:xfrm>
          <a:prstGeom prst="ellipse">
            <a:avLst/>
          </a:prstGeom>
          <a:blipFill rotWithShape="0">
            <a:blip r:embed="rId2" cstate="print">
              <a:lum/>
            </a:blip>
            <a:stretch>
              <a:fillRect/>
            </a:stretch>
          </a:blipFill>
          <a:ln>
            <a:solidFill>
              <a:schemeClr val="bg1">
                <a:lumMod val="50000"/>
              </a:schemeClr>
            </a:solidFill>
          </a:ln>
        </p:spPr>
        <p:style>
          <a:lnRef idx="0">
            <a:schemeClr val="lt1">
              <a:hueOff val="0"/>
              <a:satOff val="0"/>
              <a:lumOff val="0"/>
              <a:alphaOff val="0"/>
            </a:schemeClr>
          </a:lnRef>
          <a:fillRef idx="1">
            <a:scrgbClr r="0" g="0" b="0"/>
          </a:fillRef>
          <a:effectRef idx="2">
            <a:schemeClr val="accent1">
              <a:tint val="50000"/>
              <a:hueOff val="0"/>
              <a:satOff val="0"/>
              <a:lumOff val="0"/>
              <a:alphaOff val="0"/>
            </a:schemeClr>
          </a:effectRef>
          <a:fontRef idx="minor">
            <a:schemeClr val="lt1">
              <a:hueOff val="0"/>
              <a:satOff val="0"/>
              <a:lumOff val="0"/>
              <a:alphaOff val="0"/>
            </a:schemeClr>
          </a:fontRef>
        </p:style>
      </p:sp>
      <p:sp>
        <p:nvSpPr>
          <p:cNvPr id="45" name="Freeform 44"/>
          <p:cNvSpPr/>
          <p:nvPr/>
        </p:nvSpPr>
        <p:spPr>
          <a:xfrm>
            <a:off x="522179" y="2805876"/>
            <a:ext cx="7775683" cy="524934"/>
          </a:xfrm>
          <a:custGeom>
            <a:avLst/>
            <a:gdLst>
              <a:gd name="connsiteX0" fmla="*/ 0 w 3952494"/>
              <a:gd name="connsiteY0" fmla="*/ 0 h 332985"/>
              <a:gd name="connsiteX1" fmla="*/ 3786002 w 3952494"/>
              <a:gd name="connsiteY1" fmla="*/ 0 h 332985"/>
              <a:gd name="connsiteX2" fmla="*/ 3952494 w 3952494"/>
              <a:gd name="connsiteY2" fmla="*/ 166493 h 332985"/>
              <a:gd name="connsiteX3" fmla="*/ 3786002 w 3952494"/>
              <a:gd name="connsiteY3" fmla="*/ 332985 h 332985"/>
              <a:gd name="connsiteX4" fmla="*/ 0 w 3952494"/>
              <a:gd name="connsiteY4" fmla="*/ 332985 h 332985"/>
              <a:gd name="connsiteX5" fmla="*/ 0 w 3952494"/>
              <a:gd name="connsiteY5" fmla="*/ 0 h 332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52494" h="332985">
                <a:moveTo>
                  <a:pt x="3952494" y="332984"/>
                </a:moveTo>
                <a:lnTo>
                  <a:pt x="166492" y="332984"/>
                </a:lnTo>
                <a:lnTo>
                  <a:pt x="0" y="166492"/>
                </a:lnTo>
                <a:lnTo>
                  <a:pt x="166492" y="1"/>
                </a:lnTo>
                <a:lnTo>
                  <a:pt x="3952494" y="1"/>
                </a:lnTo>
                <a:lnTo>
                  <a:pt x="3952494" y="332984"/>
                </a:lnTo>
                <a:close/>
              </a:path>
            </a:pathLst>
          </a:custGeom>
          <a:solidFill>
            <a:srgbClr val="4066AA"/>
          </a:solidFill>
        </p:spPr>
        <p:style>
          <a:lnRef idx="0">
            <a:schemeClr val="lt1">
              <a:hueOff val="0"/>
              <a:satOff val="0"/>
              <a:lumOff val="0"/>
              <a:alphaOff val="0"/>
            </a:schemeClr>
          </a:lnRef>
          <a:fillRef idx="3">
            <a:schemeClr val="accent1">
              <a:shade val="50000"/>
              <a:hueOff val="120479"/>
              <a:satOff val="-2520"/>
              <a:lumOff val="14021"/>
              <a:alphaOff val="0"/>
            </a:schemeClr>
          </a:fillRef>
          <a:effectRef idx="2">
            <a:schemeClr val="accent1">
              <a:shade val="50000"/>
              <a:hueOff val="120479"/>
              <a:satOff val="-2520"/>
              <a:lumOff val="14021"/>
              <a:alphaOff val="0"/>
            </a:schemeClr>
          </a:effectRef>
          <a:fontRef idx="minor">
            <a:schemeClr val="lt1"/>
          </a:fontRef>
        </p:style>
        <p:txBody>
          <a:bodyPr spcFirstLastPara="0" vert="horz" wrap="square" lIns="283411" tIns="53986" rIns="100766" bIns="53984" numCol="1" spcCol="1126" anchor="ctr" anchorCtr="0">
            <a:noAutofit/>
          </a:bodyPr>
          <a:lstStyle/>
          <a:p>
            <a:pPr defTabSz="629809">
              <a:lnSpc>
                <a:spcPct val="90000"/>
              </a:lnSpc>
              <a:spcBef>
                <a:spcPct val="0"/>
              </a:spcBef>
              <a:spcAft>
                <a:spcPct val="35000"/>
              </a:spcAft>
            </a:pPr>
            <a:r>
              <a:rPr lang="en-US" sz="1400" b="1" dirty="0" smtClean="0">
                <a:solidFill>
                  <a:srgbClr val="FFFFFF"/>
                </a:solidFill>
              </a:rPr>
              <a:t>Consideration of information obtained in the client acceptance and continuance process.</a:t>
            </a:r>
            <a:endParaRPr lang="en-US" sz="1400" b="1" dirty="0">
              <a:solidFill>
                <a:srgbClr val="FFFFFF"/>
              </a:solidFill>
            </a:endParaRPr>
          </a:p>
        </p:txBody>
      </p:sp>
      <p:sp>
        <p:nvSpPr>
          <p:cNvPr id="46" name="Oval 45"/>
          <p:cNvSpPr/>
          <p:nvPr/>
        </p:nvSpPr>
        <p:spPr>
          <a:xfrm>
            <a:off x="287524" y="2790657"/>
            <a:ext cx="361917" cy="524932"/>
          </a:xfrm>
          <a:prstGeom prst="ellipse">
            <a:avLst/>
          </a:prstGeom>
          <a:blipFill rotWithShape="0">
            <a:blip r:embed="rId2" cstate="print"/>
            <a:stretch>
              <a:fillRect/>
            </a:stretch>
          </a:blipFill>
          <a:ln>
            <a:solidFill>
              <a:schemeClr val="bg1">
                <a:lumMod val="50000"/>
              </a:schemeClr>
            </a:solidFill>
          </a:ln>
        </p:spPr>
        <p:style>
          <a:lnRef idx="0">
            <a:schemeClr val="lt1">
              <a:hueOff val="0"/>
              <a:satOff val="0"/>
              <a:lumOff val="0"/>
              <a:alphaOff val="0"/>
            </a:schemeClr>
          </a:lnRef>
          <a:fillRef idx="1">
            <a:scrgbClr r="0" g="0" b="0"/>
          </a:fillRef>
          <a:effectRef idx="2">
            <a:schemeClr val="accent1">
              <a:tint val="50000"/>
              <a:hueOff val="-2761"/>
              <a:satOff val="115"/>
              <a:lumOff val="-427"/>
              <a:alphaOff val="0"/>
            </a:schemeClr>
          </a:effectRef>
          <a:fontRef idx="minor">
            <a:schemeClr val="lt1">
              <a:hueOff val="0"/>
              <a:satOff val="0"/>
              <a:lumOff val="0"/>
              <a:alphaOff val="0"/>
            </a:schemeClr>
          </a:fontRef>
        </p:style>
      </p:sp>
      <p:sp>
        <p:nvSpPr>
          <p:cNvPr id="48" name="Oval 47"/>
          <p:cNvSpPr/>
          <p:nvPr/>
        </p:nvSpPr>
        <p:spPr>
          <a:xfrm>
            <a:off x="287524" y="3497572"/>
            <a:ext cx="361917" cy="524932"/>
          </a:xfrm>
          <a:prstGeom prst="ellipse">
            <a:avLst/>
          </a:prstGeom>
          <a:blipFill rotWithShape="0">
            <a:blip r:embed="rId2" cstate="print"/>
            <a:stretch>
              <a:fillRect/>
            </a:stretch>
          </a:blipFill>
          <a:ln>
            <a:solidFill>
              <a:schemeClr val="bg1">
                <a:lumMod val="50000"/>
              </a:schemeClr>
            </a:solidFill>
          </a:ln>
        </p:spPr>
        <p:style>
          <a:lnRef idx="0">
            <a:schemeClr val="lt1">
              <a:hueOff val="0"/>
              <a:satOff val="0"/>
              <a:lumOff val="0"/>
              <a:alphaOff val="0"/>
            </a:schemeClr>
          </a:lnRef>
          <a:fillRef idx="1">
            <a:scrgbClr r="0" g="0" b="0"/>
          </a:fillRef>
          <a:effectRef idx="2">
            <a:schemeClr val="accent1">
              <a:tint val="50000"/>
              <a:hueOff val="-5523"/>
              <a:satOff val="230"/>
              <a:lumOff val="-853"/>
              <a:alphaOff val="0"/>
            </a:schemeClr>
          </a:effectRef>
          <a:fontRef idx="minor">
            <a:schemeClr val="lt1">
              <a:hueOff val="0"/>
              <a:satOff val="0"/>
              <a:lumOff val="0"/>
              <a:alphaOff val="0"/>
            </a:schemeClr>
          </a:fontRef>
        </p:style>
      </p:sp>
      <p:sp>
        <p:nvSpPr>
          <p:cNvPr id="49" name="Freeform 48"/>
          <p:cNvSpPr/>
          <p:nvPr/>
        </p:nvSpPr>
        <p:spPr>
          <a:xfrm>
            <a:off x="522179" y="4169129"/>
            <a:ext cx="7775683" cy="524934"/>
          </a:xfrm>
          <a:custGeom>
            <a:avLst/>
            <a:gdLst>
              <a:gd name="connsiteX0" fmla="*/ 0 w 3952494"/>
              <a:gd name="connsiteY0" fmla="*/ 0 h 332985"/>
              <a:gd name="connsiteX1" fmla="*/ 3786002 w 3952494"/>
              <a:gd name="connsiteY1" fmla="*/ 0 h 332985"/>
              <a:gd name="connsiteX2" fmla="*/ 3952494 w 3952494"/>
              <a:gd name="connsiteY2" fmla="*/ 166493 h 332985"/>
              <a:gd name="connsiteX3" fmla="*/ 3786002 w 3952494"/>
              <a:gd name="connsiteY3" fmla="*/ 332985 h 332985"/>
              <a:gd name="connsiteX4" fmla="*/ 0 w 3952494"/>
              <a:gd name="connsiteY4" fmla="*/ 332985 h 332985"/>
              <a:gd name="connsiteX5" fmla="*/ 0 w 3952494"/>
              <a:gd name="connsiteY5" fmla="*/ 0 h 332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52494" h="332985">
                <a:moveTo>
                  <a:pt x="3952494" y="332984"/>
                </a:moveTo>
                <a:lnTo>
                  <a:pt x="166492" y="332984"/>
                </a:lnTo>
                <a:lnTo>
                  <a:pt x="0" y="166492"/>
                </a:lnTo>
                <a:lnTo>
                  <a:pt x="166492" y="1"/>
                </a:lnTo>
                <a:lnTo>
                  <a:pt x="3952494" y="1"/>
                </a:lnTo>
                <a:lnTo>
                  <a:pt x="3952494" y="332984"/>
                </a:lnTo>
                <a:close/>
              </a:path>
            </a:pathLst>
          </a:custGeom>
          <a:solidFill>
            <a:srgbClr val="BFCCE3"/>
          </a:solidFill>
        </p:spPr>
        <p:style>
          <a:lnRef idx="0">
            <a:schemeClr val="lt1">
              <a:hueOff val="0"/>
              <a:satOff val="0"/>
              <a:lumOff val="0"/>
              <a:alphaOff val="0"/>
            </a:schemeClr>
          </a:lnRef>
          <a:fillRef idx="3">
            <a:schemeClr val="accent1">
              <a:shade val="50000"/>
              <a:hueOff val="361437"/>
              <a:satOff val="-7560"/>
              <a:lumOff val="42063"/>
              <a:alphaOff val="0"/>
            </a:schemeClr>
          </a:fillRef>
          <a:effectRef idx="2">
            <a:schemeClr val="accent1">
              <a:shade val="50000"/>
              <a:hueOff val="361437"/>
              <a:satOff val="-7560"/>
              <a:lumOff val="42063"/>
              <a:alphaOff val="0"/>
            </a:schemeClr>
          </a:effectRef>
          <a:fontRef idx="minor">
            <a:schemeClr val="lt1"/>
          </a:fontRef>
        </p:style>
        <p:txBody>
          <a:bodyPr spcFirstLastPara="0" vert="horz" wrap="square" lIns="283411" tIns="53986" rIns="100766" bIns="53986" numCol="1" spcCol="1126" anchor="ctr" anchorCtr="0">
            <a:noAutofit/>
          </a:bodyPr>
          <a:lstStyle/>
          <a:p>
            <a:pPr defTabSz="629809">
              <a:lnSpc>
                <a:spcPct val="90000"/>
              </a:lnSpc>
              <a:spcAft>
                <a:spcPct val="35000"/>
              </a:spcAft>
            </a:pPr>
            <a:r>
              <a:rPr lang="en-US" sz="1400" b="1" dirty="0" smtClean="0">
                <a:solidFill>
                  <a:schemeClr val="tx1"/>
                </a:solidFill>
              </a:rPr>
              <a:t>Consideration of information obtained from your experience in conducting previous audits.  NB Update and consider the impact of changes</a:t>
            </a:r>
          </a:p>
        </p:txBody>
      </p:sp>
      <p:sp>
        <p:nvSpPr>
          <p:cNvPr id="50" name="Oval 49"/>
          <p:cNvSpPr/>
          <p:nvPr/>
        </p:nvSpPr>
        <p:spPr>
          <a:xfrm>
            <a:off x="287524" y="4153910"/>
            <a:ext cx="361917" cy="524932"/>
          </a:xfrm>
          <a:prstGeom prst="ellipse">
            <a:avLst/>
          </a:prstGeom>
          <a:blipFill rotWithShape="0">
            <a:blip r:embed="rId2" cstate="print"/>
            <a:stretch>
              <a:fillRect/>
            </a:stretch>
          </a:blipFill>
          <a:ln>
            <a:solidFill>
              <a:schemeClr val="bg1">
                <a:lumMod val="50000"/>
              </a:schemeClr>
            </a:solidFill>
          </a:ln>
        </p:spPr>
        <p:style>
          <a:lnRef idx="0">
            <a:schemeClr val="lt1">
              <a:hueOff val="0"/>
              <a:satOff val="0"/>
              <a:lumOff val="0"/>
              <a:alphaOff val="0"/>
            </a:schemeClr>
          </a:lnRef>
          <a:fillRef idx="1">
            <a:scrgbClr r="0" g="0" b="0"/>
          </a:fillRef>
          <a:effectRef idx="2">
            <a:schemeClr val="accent1">
              <a:tint val="50000"/>
              <a:hueOff val="-8284"/>
              <a:satOff val="344"/>
              <a:lumOff val="-1280"/>
              <a:alphaOff val="0"/>
            </a:schemeClr>
          </a:effectRef>
          <a:fontRef idx="minor">
            <a:schemeClr val="lt1">
              <a:hueOff val="0"/>
              <a:satOff val="0"/>
              <a:lumOff val="0"/>
              <a:alphaOff val="0"/>
            </a:schemeClr>
          </a:fontRef>
        </p:style>
      </p:sp>
      <p:sp>
        <p:nvSpPr>
          <p:cNvPr id="52" name="Oval 51"/>
          <p:cNvSpPr/>
          <p:nvPr/>
        </p:nvSpPr>
        <p:spPr>
          <a:xfrm>
            <a:off x="287524" y="4835537"/>
            <a:ext cx="361917" cy="524932"/>
          </a:xfrm>
          <a:prstGeom prst="ellipse">
            <a:avLst/>
          </a:prstGeom>
          <a:blipFill rotWithShape="0">
            <a:blip r:embed="rId2" cstate="print"/>
            <a:stretch>
              <a:fillRect/>
            </a:stretch>
          </a:blipFill>
          <a:ln>
            <a:solidFill>
              <a:schemeClr val="bg1">
                <a:lumMod val="50000"/>
              </a:schemeClr>
            </a:solidFill>
          </a:ln>
        </p:spPr>
        <p:style>
          <a:lnRef idx="0">
            <a:schemeClr val="lt1">
              <a:hueOff val="0"/>
              <a:satOff val="0"/>
              <a:lumOff val="0"/>
              <a:alphaOff val="0"/>
            </a:schemeClr>
          </a:lnRef>
          <a:fillRef idx="1">
            <a:scrgbClr r="0" g="0" b="0"/>
          </a:fillRef>
          <a:effectRef idx="2">
            <a:schemeClr val="accent1">
              <a:tint val="50000"/>
              <a:hueOff val="-11046"/>
              <a:satOff val="459"/>
              <a:lumOff val="-1706"/>
              <a:alphaOff val="0"/>
            </a:schemeClr>
          </a:effectRef>
          <a:fontRef idx="minor">
            <a:schemeClr val="lt1">
              <a:hueOff val="0"/>
              <a:satOff val="0"/>
              <a:lumOff val="0"/>
              <a:alphaOff val="0"/>
            </a:schemeClr>
          </a:fontRef>
        </p:style>
      </p:sp>
      <p:sp>
        <p:nvSpPr>
          <p:cNvPr id="53" name="Freeform 52"/>
          <p:cNvSpPr/>
          <p:nvPr/>
        </p:nvSpPr>
        <p:spPr>
          <a:xfrm>
            <a:off x="522178" y="5532360"/>
            <a:ext cx="7775686" cy="524932"/>
          </a:xfrm>
          <a:custGeom>
            <a:avLst/>
            <a:gdLst>
              <a:gd name="connsiteX0" fmla="*/ 0 w 3952494"/>
              <a:gd name="connsiteY0" fmla="*/ 0 h 332985"/>
              <a:gd name="connsiteX1" fmla="*/ 3786002 w 3952494"/>
              <a:gd name="connsiteY1" fmla="*/ 0 h 332985"/>
              <a:gd name="connsiteX2" fmla="*/ 3952494 w 3952494"/>
              <a:gd name="connsiteY2" fmla="*/ 166493 h 332985"/>
              <a:gd name="connsiteX3" fmla="*/ 3786002 w 3952494"/>
              <a:gd name="connsiteY3" fmla="*/ 332985 h 332985"/>
              <a:gd name="connsiteX4" fmla="*/ 0 w 3952494"/>
              <a:gd name="connsiteY4" fmla="*/ 332985 h 332985"/>
              <a:gd name="connsiteX5" fmla="*/ 0 w 3952494"/>
              <a:gd name="connsiteY5" fmla="*/ 0 h 332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52494" h="332985">
                <a:moveTo>
                  <a:pt x="3952494" y="332984"/>
                </a:moveTo>
                <a:lnTo>
                  <a:pt x="166492" y="332984"/>
                </a:lnTo>
                <a:lnTo>
                  <a:pt x="0" y="166492"/>
                </a:lnTo>
                <a:lnTo>
                  <a:pt x="166492" y="1"/>
                </a:lnTo>
                <a:lnTo>
                  <a:pt x="3952494" y="1"/>
                </a:lnTo>
                <a:lnTo>
                  <a:pt x="3952494" y="332984"/>
                </a:lnTo>
                <a:close/>
              </a:path>
            </a:pathLst>
          </a:custGeom>
          <a:solidFill>
            <a:schemeClr val="bg1"/>
          </a:solidFill>
        </p:spPr>
        <p:style>
          <a:lnRef idx="0">
            <a:schemeClr val="lt1">
              <a:hueOff val="0"/>
              <a:satOff val="0"/>
              <a:lumOff val="0"/>
              <a:alphaOff val="0"/>
            </a:schemeClr>
          </a:lnRef>
          <a:fillRef idx="3">
            <a:schemeClr val="accent1">
              <a:shade val="50000"/>
              <a:hueOff val="120479"/>
              <a:satOff val="-2520"/>
              <a:lumOff val="14021"/>
              <a:alphaOff val="0"/>
            </a:schemeClr>
          </a:fillRef>
          <a:effectRef idx="2">
            <a:schemeClr val="accent1">
              <a:shade val="50000"/>
              <a:hueOff val="120479"/>
              <a:satOff val="-2520"/>
              <a:lumOff val="14021"/>
              <a:alphaOff val="0"/>
            </a:schemeClr>
          </a:effectRef>
          <a:fontRef idx="minor">
            <a:schemeClr val="lt1"/>
          </a:fontRef>
        </p:style>
        <p:txBody>
          <a:bodyPr spcFirstLastPara="0" vert="horz" wrap="square" lIns="283411" tIns="53986" rIns="100766" bIns="53984" numCol="1" spcCol="1126" anchor="ctr" anchorCtr="0">
            <a:noAutofit/>
          </a:bodyPr>
          <a:lstStyle/>
          <a:p>
            <a:pPr defTabSz="629809">
              <a:lnSpc>
                <a:spcPct val="90000"/>
              </a:lnSpc>
              <a:spcBef>
                <a:spcPct val="0"/>
              </a:spcBef>
              <a:spcAft>
                <a:spcPct val="35000"/>
              </a:spcAft>
            </a:pPr>
            <a:r>
              <a:rPr lang="en-US" sz="1400" b="1" dirty="0" smtClean="0">
                <a:solidFill>
                  <a:schemeClr val="tx1"/>
                </a:solidFill>
              </a:rPr>
              <a:t>Consider relevant industry, regulatory and other factors that may have an impact on the audit.  </a:t>
            </a:r>
            <a:endParaRPr lang="en-US" sz="1400" b="1" dirty="0">
              <a:solidFill>
                <a:schemeClr val="tx1"/>
              </a:solidFill>
            </a:endParaRPr>
          </a:p>
        </p:txBody>
      </p:sp>
      <p:sp>
        <p:nvSpPr>
          <p:cNvPr id="54" name="Oval 53"/>
          <p:cNvSpPr/>
          <p:nvPr/>
        </p:nvSpPr>
        <p:spPr>
          <a:xfrm>
            <a:off x="287524" y="5517164"/>
            <a:ext cx="361917" cy="524932"/>
          </a:xfrm>
          <a:prstGeom prst="ellipse">
            <a:avLst/>
          </a:prstGeom>
          <a:blipFill rotWithShape="0">
            <a:blip r:embed="rId2" cstate="print"/>
            <a:stretch>
              <a:fillRect/>
            </a:stretch>
          </a:blipFill>
          <a:ln>
            <a:solidFill>
              <a:schemeClr val="bg1">
                <a:lumMod val="50000"/>
              </a:schemeClr>
            </a:solidFill>
          </a:ln>
        </p:spPr>
        <p:style>
          <a:lnRef idx="0">
            <a:schemeClr val="lt1">
              <a:hueOff val="0"/>
              <a:satOff val="0"/>
              <a:lumOff val="0"/>
              <a:alphaOff val="0"/>
            </a:schemeClr>
          </a:lnRef>
          <a:fillRef idx="1">
            <a:scrgbClr r="0" g="0" b="0"/>
          </a:fillRef>
          <a:effectRef idx="2">
            <a:schemeClr val="accent1">
              <a:tint val="50000"/>
              <a:hueOff val="-13807"/>
              <a:satOff val="574"/>
              <a:lumOff val="-2133"/>
              <a:alphaOff val="0"/>
            </a:schemeClr>
          </a:effectRef>
          <a:fontRef idx="minor">
            <a:schemeClr val="lt1">
              <a:hueOff val="0"/>
              <a:satOff val="0"/>
              <a:lumOff val="0"/>
              <a:alphaOff val="0"/>
            </a:schemeClr>
          </a:fontRef>
        </p:style>
      </p:sp>
      <p:sp>
        <p:nvSpPr>
          <p:cNvPr id="60" name="Freeform 59"/>
          <p:cNvSpPr/>
          <p:nvPr/>
        </p:nvSpPr>
        <p:spPr>
          <a:xfrm>
            <a:off x="649442" y="3470040"/>
            <a:ext cx="7648422" cy="524934"/>
          </a:xfrm>
          <a:custGeom>
            <a:avLst/>
            <a:gdLst>
              <a:gd name="connsiteX0" fmla="*/ 0 w 3952494"/>
              <a:gd name="connsiteY0" fmla="*/ 0 h 332985"/>
              <a:gd name="connsiteX1" fmla="*/ 3786002 w 3952494"/>
              <a:gd name="connsiteY1" fmla="*/ 0 h 332985"/>
              <a:gd name="connsiteX2" fmla="*/ 3952494 w 3952494"/>
              <a:gd name="connsiteY2" fmla="*/ 166493 h 332985"/>
              <a:gd name="connsiteX3" fmla="*/ 3786002 w 3952494"/>
              <a:gd name="connsiteY3" fmla="*/ 332985 h 332985"/>
              <a:gd name="connsiteX4" fmla="*/ 0 w 3952494"/>
              <a:gd name="connsiteY4" fmla="*/ 332985 h 332985"/>
              <a:gd name="connsiteX5" fmla="*/ 0 w 3952494"/>
              <a:gd name="connsiteY5" fmla="*/ 0 h 332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52494" h="332985">
                <a:moveTo>
                  <a:pt x="3952494" y="332984"/>
                </a:moveTo>
                <a:lnTo>
                  <a:pt x="166492" y="332984"/>
                </a:lnTo>
                <a:lnTo>
                  <a:pt x="0" y="166492"/>
                </a:lnTo>
                <a:lnTo>
                  <a:pt x="166492" y="1"/>
                </a:lnTo>
                <a:lnTo>
                  <a:pt x="3952494" y="1"/>
                </a:lnTo>
                <a:lnTo>
                  <a:pt x="3952494" y="332984"/>
                </a:lnTo>
                <a:close/>
              </a:path>
            </a:pathLst>
          </a:custGeom>
          <a:solidFill>
            <a:srgbClr val="C792C6"/>
          </a:solidFill>
        </p:spPr>
        <p:style>
          <a:lnRef idx="0">
            <a:schemeClr val="lt1">
              <a:hueOff val="0"/>
              <a:satOff val="0"/>
              <a:lumOff val="0"/>
              <a:alphaOff val="0"/>
            </a:schemeClr>
          </a:lnRef>
          <a:fillRef idx="3">
            <a:schemeClr val="accent1">
              <a:shade val="50000"/>
              <a:hueOff val="240958"/>
              <a:satOff val="-5040"/>
              <a:lumOff val="28042"/>
              <a:alphaOff val="0"/>
            </a:schemeClr>
          </a:fillRef>
          <a:effectRef idx="2">
            <a:schemeClr val="accent1">
              <a:shade val="50000"/>
              <a:hueOff val="240958"/>
              <a:satOff val="-5040"/>
              <a:lumOff val="28042"/>
              <a:alphaOff val="0"/>
            </a:schemeClr>
          </a:effectRef>
          <a:fontRef idx="minor">
            <a:schemeClr val="lt1"/>
          </a:fontRef>
        </p:style>
        <p:txBody>
          <a:bodyPr spcFirstLastPara="0" vert="horz" wrap="square" lIns="283411" tIns="53986" rIns="100766" bIns="53986" numCol="1" spcCol="1126" anchor="ctr" anchorCtr="0">
            <a:noAutofit/>
          </a:bodyPr>
          <a:lstStyle/>
          <a:p>
            <a:pPr defTabSz="629809">
              <a:lnSpc>
                <a:spcPct val="90000"/>
              </a:lnSpc>
              <a:spcBef>
                <a:spcPct val="0"/>
              </a:spcBef>
              <a:spcAft>
                <a:spcPct val="35000"/>
              </a:spcAft>
            </a:pPr>
            <a:r>
              <a:rPr lang="en-US" sz="1400" b="1" dirty="0" smtClean="0">
                <a:solidFill>
                  <a:srgbClr val="FFFFFF"/>
                </a:solidFill>
              </a:rPr>
              <a:t>Consideration of information obtained during the execution of other engagements for the same client that may be relevant to identifying the risk of material misstatement.</a:t>
            </a:r>
            <a:endParaRPr lang="en-US" sz="1400" b="1" dirty="0">
              <a:solidFill>
                <a:srgbClr val="FFFFFF"/>
              </a:solidFill>
            </a:endParaRPr>
          </a:p>
        </p:txBody>
      </p:sp>
      <p:sp>
        <p:nvSpPr>
          <p:cNvPr id="64" name="Freeform 63"/>
          <p:cNvSpPr/>
          <p:nvPr/>
        </p:nvSpPr>
        <p:spPr>
          <a:xfrm>
            <a:off x="649442" y="4833294"/>
            <a:ext cx="7648421" cy="524934"/>
          </a:xfrm>
          <a:custGeom>
            <a:avLst/>
            <a:gdLst>
              <a:gd name="connsiteX0" fmla="*/ 0 w 3952494"/>
              <a:gd name="connsiteY0" fmla="*/ 0 h 332985"/>
              <a:gd name="connsiteX1" fmla="*/ 3786002 w 3952494"/>
              <a:gd name="connsiteY1" fmla="*/ 0 h 332985"/>
              <a:gd name="connsiteX2" fmla="*/ 3952494 w 3952494"/>
              <a:gd name="connsiteY2" fmla="*/ 166493 h 332985"/>
              <a:gd name="connsiteX3" fmla="*/ 3786002 w 3952494"/>
              <a:gd name="connsiteY3" fmla="*/ 332985 h 332985"/>
              <a:gd name="connsiteX4" fmla="*/ 0 w 3952494"/>
              <a:gd name="connsiteY4" fmla="*/ 332985 h 332985"/>
              <a:gd name="connsiteX5" fmla="*/ 0 w 3952494"/>
              <a:gd name="connsiteY5" fmla="*/ 0 h 332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52494" h="332985">
                <a:moveTo>
                  <a:pt x="3952494" y="332984"/>
                </a:moveTo>
                <a:lnTo>
                  <a:pt x="166492" y="332984"/>
                </a:lnTo>
                <a:lnTo>
                  <a:pt x="0" y="166492"/>
                </a:lnTo>
                <a:lnTo>
                  <a:pt x="166492" y="1"/>
                </a:lnTo>
                <a:lnTo>
                  <a:pt x="3952494" y="1"/>
                </a:lnTo>
                <a:lnTo>
                  <a:pt x="3952494" y="332984"/>
                </a:lnTo>
                <a:close/>
              </a:path>
            </a:pathLst>
          </a:custGeom>
          <a:solidFill>
            <a:srgbClr val="F3E9F3"/>
          </a:solidFill>
        </p:spPr>
        <p:style>
          <a:lnRef idx="0">
            <a:schemeClr val="lt1">
              <a:hueOff val="0"/>
              <a:satOff val="0"/>
              <a:lumOff val="0"/>
              <a:alphaOff val="0"/>
            </a:schemeClr>
          </a:lnRef>
          <a:fillRef idx="3">
            <a:schemeClr val="accent1">
              <a:shade val="50000"/>
              <a:hueOff val="240958"/>
              <a:satOff val="-5040"/>
              <a:lumOff val="28042"/>
              <a:alphaOff val="0"/>
            </a:schemeClr>
          </a:fillRef>
          <a:effectRef idx="2">
            <a:schemeClr val="accent1">
              <a:shade val="50000"/>
              <a:hueOff val="240958"/>
              <a:satOff val="-5040"/>
              <a:lumOff val="28042"/>
              <a:alphaOff val="0"/>
            </a:schemeClr>
          </a:effectRef>
          <a:fontRef idx="minor">
            <a:schemeClr val="lt1"/>
          </a:fontRef>
        </p:style>
        <p:txBody>
          <a:bodyPr spcFirstLastPara="0" vert="horz" wrap="square" lIns="283411" tIns="53986" rIns="100766" bIns="53986" numCol="1" spcCol="1126" anchor="ctr" anchorCtr="0">
            <a:noAutofit/>
          </a:bodyPr>
          <a:lstStyle/>
          <a:p>
            <a:pPr defTabSz="629809">
              <a:lnSpc>
                <a:spcPct val="90000"/>
              </a:lnSpc>
              <a:spcBef>
                <a:spcPct val="0"/>
              </a:spcBef>
              <a:spcAft>
                <a:spcPct val="35000"/>
              </a:spcAft>
            </a:pPr>
            <a:r>
              <a:rPr lang="en-US" sz="1400" b="1" dirty="0" smtClean="0">
                <a:solidFill>
                  <a:schemeClr val="tx1"/>
                </a:solidFill>
              </a:rPr>
              <a:t>Includes obtaining an understanding of the entity and its environment including the entity’s internal control.</a:t>
            </a:r>
            <a:endParaRPr lang="en-US" sz="1400" b="1" dirty="0">
              <a:solidFill>
                <a:schemeClr val="tx1"/>
              </a:solidFill>
            </a:endParaRPr>
          </a:p>
        </p:txBody>
      </p:sp>
      <p:sp>
        <p:nvSpPr>
          <p:cNvPr id="38" name="Title 2"/>
          <p:cNvSpPr>
            <a:spLocks noGrp="1"/>
          </p:cNvSpPr>
          <p:nvPr>
            <p:ph type="title"/>
          </p:nvPr>
        </p:nvSpPr>
        <p:spPr>
          <a:xfrm>
            <a:off x="203200" y="115888"/>
            <a:ext cx="6942138" cy="792162"/>
          </a:xfrm>
        </p:spPr>
        <p:txBody>
          <a:bodyPr>
            <a:normAutofit fontScale="90000"/>
          </a:bodyPr>
          <a:lstStyle/>
          <a:p>
            <a:r>
              <a:rPr lang="en-US" dirty="0" smtClean="0"/>
              <a:t>Risk Assessment Procedures and Related Activities</a:t>
            </a:r>
            <a:endParaRPr lang="en-US" dirty="0"/>
          </a:p>
        </p:txBody>
      </p:sp>
      <p:sp>
        <p:nvSpPr>
          <p:cNvPr id="18" name="Footer Placeholder 17"/>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3682110021"/>
      </p:ext>
    </p:extLst>
  </p:cSld>
  <p:clrMapOvr>
    <a:masterClrMapping/>
  </p:clrMapOvr>
  <mc:AlternateContent xmlns:mc="http://schemas.openxmlformats.org/markup-compatibility/2006">
    <mc:Choice xmlns:p14="http://schemas.microsoft.com/office/powerpoint/2010/main" xmlns=""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checkerboard(across)">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42"/>
                                        </p:tgtEl>
                                        <p:attrNameLst>
                                          <p:attrName>style.visibility</p:attrName>
                                        </p:attrNameLst>
                                      </p:cBhvr>
                                      <p:to>
                                        <p:strVal val="visible"/>
                                      </p:to>
                                    </p:set>
                                    <p:anim calcmode="lin" valueType="num">
                                      <p:cBhvr>
                                        <p:cTn id="12" dur="1000" fill="hold"/>
                                        <p:tgtEl>
                                          <p:spTgt spid="42"/>
                                        </p:tgtEl>
                                        <p:attrNameLst>
                                          <p:attrName>ppt_w</p:attrName>
                                        </p:attrNameLst>
                                      </p:cBhvr>
                                      <p:tavLst>
                                        <p:tav tm="0">
                                          <p:val>
                                            <p:strVal val="#ppt_w*0.70"/>
                                          </p:val>
                                        </p:tav>
                                        <p:tav tm="100000">
                                          <p:val>
                                            <p:strVal val="#ppt_w"/>
                                          </p:val>
                                        </p:tav>
                                      </p:tavLst>
                                    </p:anim>
                                    <p:anim calcmode="lin" valueType="num">
                                      <p:cBhvr>
                                        <p:cTn id="13" dur="1000" fill="hold"/>
                                        <p:tgtEl>
                                          <p:spTgt spid="42"/>
                                        </p:tgtEl>
                                        <p:attrNameLst>
                                          <p:attrName>ppt_h</p:attrName>
                                        </p:attrNameLst>
                                      </p:cBhvr>
                                      <p:tavLst>
                                        <p:tav tm="0">
                                          <p:val>
                                            <p:strVal val="#ppt_h"/>
                                          </p:val>
                                        </p:tav>
                                        <p:tav tm="100000">
                                          <p:val>
                                            <p:strVal val="#ppt_h"/>
                                          </p:val>
                                        </p:tav>
                                      </p:tavLst>
                                    </p:anim>
                                    <p:animEffect transition="in" filter="fade">
                                      <p:cBhvr>
                                        <p:cTn id="14" dur="1000"/>
                                        <p:tgtEl>
                                          <p:spTgt spid="42"/>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44"/>
                                        </p:tgtEl>
                                        <p:attrNameLst>
                                          <p:attrName>style.visibility</p:attrName>
                                        </p:attrNameLst>
                                      </p:cBhvr>
                                      <p:to>
                                        <p:strVal val="visible"/>
                                      </p:to>
                                    </p:set>
                                    <p:animEffect transition="in" filter="fade">
                                      <p:cBhvr>
                                        <p:cTn id="19" dur="1000"/>
                                        <p:tgtEl>
                                          <p:spTgt spid="44"/>
                                        </p:tgtEl>
                                      </p:cBhvr>
                                    </p:animEffect>
                                    <p:anim calcmode="lin" valueType="num">
                                      <p:cBhvr>
                                        <p:cTn id="20" dur="1000" fill="hold"/>
                                        <p:tgtEl>
                                          <p:spTgt spid="44"/>
                                        </p:tgtEl>
                                        <p:attrNameLst>
                                          <p:attrName>ppt_x</p:attrName>
                                        </p:attrNameLst>
                                      </p:cBhvr>
                                      <p:tavLst>
                                        <p:tav tm="0">
                                          <p:val>
                                            <p:strVal val="#ppt_x"/>
                                          </p:val>
                                        </p:tav>
                                        <p:tav tm="100000">
                                          <p:val>
                                            <p:strVal val="#ppt_x"/>
                                          </p:val>
                                        </p:tav>
                                      </p:tavLst>
                                    </p:anim>
                                    <p:anim calcmode="lin" valueType="num">
                                      <p:cBhvr>
                                        <p:cTn id="21" dur="1000" fill="hold"/>
                                        <p:tgtEl>
                                          <p:spTgt spid="44"/>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43"/>
                                        </p:tgtEl>
                                        <p:attrNameLst>
                                          <p:attrName>style.visibility</p:attrName>
                                        </p:attrNameLst>
                                      </p:cBhvr>
                                      <p:to>
                                        <p:strVal val="visible"/>
                                      </p:to>
                                    </p:set>
                                    <p:animEffect transition="in" filter="fade">
                                      <p:cBhvr>
                                        <p:cTn id="24" dur="1000"/>
                                        <p:tgtEl>
                                          <p:spTgt spid="43"/>
                                        </p:tgtEl>
                                      </p:cBhvr>
                                    </p:animEffect>
                                    <p:anim calcmode="lin" valueType="num">
                                      <p:cBhvr>
                                        <p:cTn id="25" dur="1000" fill="hold"/>
                                        <p:tgtEl>
                                          <p:spTgt spid="43"/>
                                        </p:tgtEl>
                                        <p:attrNameLst>
                                          <p:attrName>ppt_x</p:attrName>
                                        </p:attrNameLst>
                                      </p:cBhvr>
                                      <p:tavLst>
                                        <p:tav tm="0">
                                          <p:val>
                                            <p:strVal val="#ppt_x"/>
                                          </p:val>
                                        </p:tav>
                                        <p:tav tm="100000">
                                          <p:val>
                                            <p:strVal val="#ppt_x"/>
                                          </p:val>
                                        </p:tav>
                                      </p:tavLst>
                                    </p:anim>
                                    <p:anim calcmode="lin" valueType="num">
                                      <p:cBhvr>
                                        <p:cTn id="26"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46"/>
                                        </p:tgtEl>
                                        <p:attrNameLst>
                                          <p:attrName>style.visibility</p:attrName>
                                        </p:attrNameLst>
                                      </p:cBhvr>
                                      <p:to>
                                        <p:strVal val="visible"/>
                                      </p:to>
                                    </p:set>
                                    <p:anim calcmode="lin" valueType="num">
                                      <p:cBhvr additive="base">
                                        <p:cTn id="31" dur="500"/>
                                        <p:tgtEl>
                                          <p:spTgt spid="46"/>
                                        </p:tgtEl>
                                        <p:attrNameLst>
                                          <p:attrName>ppt_y</p:attrName>
                                        </p:attrNameLst>
                                      </p:cBhvr>
                                      <p:tavLst>
                                        <p:tav tm="0">
                                          <p:val>
                                            <p:strVal val="#ppt_y+#ppt_h*1.125000"/>
                                          </p:val>
                                        </p:tav>
                                        <p:tav tm="100000">
                                          <p:val>
                                            <p:strVal val="#ppt_y"/>
                                          </p:val>
                                        </p:tav>
                                      </p:tavLst>
                                    </p:anim>
                                    <p:animEffect transition="in" filter="wipe(up)">
                                      <p:cBhvr>
                                        <p:cTn id="32" dur="500"/>
                                        <p:tgtEl>
                                          <p:spTgt spid="46"/>
                                        </p:tgtEl>
                                      </p:cBhvr>
                                    </p:animEffect>
                                  </p:childTnLst>
                                </p:cTn>
                              </p:par>
                              <p:par>
                                <p:cTn id="33" presetID="12" presetClass="entr" presetSubtype="4" fill="hold" grpId="0" nodeType="withEffect">
                                  <p:stCondLst>
                                    <p:cond delay="0"/>
                                  </p:stCondLst>
                                  <p:childTnLst>
                                    <p:set>
                                      <p:cBhvr>
                                        <p:cTn id="34" dur="1" fill="hold">
                                          <p:stCondLst>
                                            <p:cond delay="0"/>
                                          </p:stCondLst>
                                        </p:cTn>
                                        <p:tgtEl>
                                          <p:spTgt spid="45"/>
                                        </p:tgtEl>
                                        <p:attrNameLst>
                                          <p:attrName>style.visibility</p:attrName>
                                        </p:attrNameLst>
                                      </p:cBhvr>
                                      <p:to>
                                        <p:strVal val="visible"/>
                                      </p:to>
                                    </p:set>
                                    <p:anim calcmode="lin" valueType="num">
                                      <p:cBhvr additive="base">
                                        <p:cTn id="35" dur="500"/>
                                        <p:tgtEl>
                                          <p:spTgt spid="45"/>
                                        </p:tgtEl>
                                        <p:attrNameLst>
                                          <p:attrName>ppt_y</p:attrName>
                                        </p:attrNameLst>
                                      </p:cBhvr>
                                      <p:tavLst>
                                        <p:tav tm="0">
                                          <p:val>
                                            <p:strVal val="#ppt_y+#ppt_h*1.125000"/>
                                          </p:val>
                                        </p:tav>
                                        <p:tav tm="100000">
                                          <p:val>
                                            <p:strVal val="#ppt_y"/>
                                          </p:val>
                                        </p:tav>
                                      </p:tavLst>
                                    </p:anim>
                                    <p:animEffect transition="in" filter="wipe(up)">
                                      <p:cBhvr>
                                        <p:cTn id="36" dur="500"/>
                                        <p:tgtEl>
                                          <p:spTgt spid="45"/>
                                        </p:tgtEl>
                                      </p:cBhvr>
                                    </p:animEffect>
                                  </p:childTnLst>
                                </p:cTn>
                              </p:par>
                            </p:childTnLst>
                          </p:cTn>
                        </p:par>
                      </p:childTnLst>
                    </p:cTn>
                  </p:par>
                  <p:par>
                    <p:cTn id="37" fill="hold">
                      <p:stCondLst>
                        <p:cond delay="indefinite"/>
                      </p:stCondLst>
                      <p:childTnLst>
                        <p:par>
                          <p:cTn id="38" fill="hold">
                            <p:stCondLst>
                              <p:cond delay="0"/>
                            </p:stCondLst>
                            <p:childTnLst>
                              <p:par>
                                <p:cTn id="39" presetID="17" presetClass="entr" presetSubtype="10" fill="hold" nodeType="clickEffect">
                                  <p:stCondLst>
                                    <p:cond delay="0"/>
                                  </p:stCondLst>
                                  <p:childTnLst>
                                    <p:set>
                                      <p:cBhvr>
                                        <p:cTn id="40" dur="1" fill="hold">
                                          <p:stCondLst>
                                            <p:cond delay="0"/>
                                          </p:stCondLst>
                                        </p:cTn>
                                        <p:tgtEl>
                                          <p:spTgt spid="48"/>
                                        </p:tgtEl>
                                        <p:attrNameLst>
                                          <p:attrName>style.visibility</p:attrName>
                                        </p:attrNameLst>
                                      </p:cBhvr>
                                      <p:to>
                                        <p:strVal val="visible"/>
                                      </p:to>
                                    </p:set>
                                    <p:anim calcmode="lin" valueType="num">
                                      <p:cBhvr>
                                        <p:cTn id="41" dur="500" fill="hold"/>
                                        <p:tgtEl>
                                          <p:spTgt spid="48"/>
                                        </p:tgtEl>
                                        <p:attrNameLst>
                                          <p:attrName>ppt_w</p:attrName>
                                        </p:attrNameLst>
                                      </p:cBhvr>
                                      <p:tavLst>
                                        <p:tav tm="0">
                                          <p:val>
                                            <p:fltVal val="0"/>
                                          </p:val>
                                        </p:tav>
                                        <p:tav tm="100000">
                                          <p:val>
                                            <p:strVal val="#ppt_w"/>
                                          </p:val>
                                        </p:tav>
                                      </p:tavLst>
                                    </p:anim>
                                    <p:anim calcmode="lin" valueType="num">
                                      <p:cBhvr>
                                        <p:cTn id="42" dur="500" fill="hold"/>
                                        <p:tgtEl>
                                          <p:spTgt spid="48"/>
                                        </p:tgtEl>
                                        <p:attrNameLst>
                                          <p:attrName>ppt_h</p:attrName>
                                        </p:attrNameLst>
                                      </p:cBhvr>
                                      <p:tavLst>
                                        <p:tav tm="0">
                                          <p:val>
                                            <p:strVal val="#ppt_h"/>
                                          </p:val>
                                        </p:tav>
                                        <p:tav tm="100000">
                                          <p:val>
                                            <p:strVal val="#ppt_h"/>
                                          </p:val>
                                        </p:tav>
                                      </p:tavLst>
                                    </p:anim>
                                  </p:childTnLst>
                                </p:cTn>
                              </p:par>
                              <p:par>
                                <p:cTn id="43" presetID="17" presetClass="entr" presetSubtype="10" fill="hold" grpId="0" nodeType="withEffect">
                                  <p:stCondLst>
                                    <p:cond delay="0"/>
                                  </p:stCondLst>
                                  <p:childTnLst>
                                    <p:set>
                                      <p:cBhvr>
                                        <p:cTn id="44" dur="1" fill="hold">
                                          <p:stCondLst>
                                            <p:cond delay="0"/>
                                          </p:stCondLst>
                                        </p:cTn>
                                        <p:tgtEl>
                                          <p:spTgt spid="60"/>
                                        </p:tgtEl>
                                        <p:attrNameLst>
                                          <p:attrName>style.visibility</p:attrName>
                                        </p:attrNameLst>
                                      </p:cBhvr>
                                      <p:to>
                                        <p:strVal val="visible"/>
                                      </p:to>
                                    </p:set>
                                    <p:anim calcmode="lin" valueType="num">
                                      <p:cBhvr>
                                        <p:cTn id="45" dur="500" fill="hold"/>
                                        <p:tgtEl>
                                          <p:spTgt spid="60"/>
                                        </p:tgtEl>
                                        <p:attrNameLst>
                                          <p:attrName>ppt_w</p:attrName>
                                        </p:attrNameLst>
                                      </p:cBhvr>
                                      <p:tavLst>
                                        <p:tav tm="0">
                                          <p:val>
                                            <p:fltVal val="0"/>
                                          </p:val>
                                        </p:tav>
                                        <p:tav tm="100000">
                                          <p:val>
                                            <p:strVal val="#ppt_w"/>
                                          </p:val>
                                        </p:tav>
                                      </p:tavLst>
                                    </p:anim>
                                    <p:anim calcmode="lin" valueType="num">
                                      <p:cBhvr>
                                        <p:cTn id="46" dur="500" fill="hold"/>
                                        <p:tgtEl>
                                          <p:spTgt spid="60"/>
                                        </p:tgtEl>
                                        <p:attrNameLst>
                                          <p:attrName>ppt_h</p:attrName>
                                        </p:attrNameLst>
                                      </p:cBhvr>
                                      <p:tavLst>
                                        <p:tav tm="0">
                                          <p:val>
                                            <p:strVal val="#ppt_h"/>
                                          </p:val>
                                        </p:tav>
                                        <p:tav tm="100000">
                                          <p:val>
                                            <p:strVal val="#ppt_h"/>
                                          </p:val>
                                        </p:tav>
                                      </p:tavLst>
                                    </p:anim>
                                  </p:childTnLst>
                                </p:cTn>
                              </p:par>
                            </p:childTnLst>
                          </p:cTn>
                        </p:par>
                      </p:childTnLst>
                    </p:cTn>
                  </p:par>
                  <p:par>
                    <p:cTn id="47" fill="hold">
                      <p:stCondLst>
                        <p:cond delay="indefinite"/>
                      </p:stCondLst>
                      <p:childTnLst>
                        <p:par>
                          <p:cTn id="48" fill="hold">
                            <p:stCondLst>
                              <p:cond delay="0"/>
                            </p:stCondLst>
                            <p:childTnLst>
                              <p:par>
                                <p:cTn id="49" presetID="18" presetClass="entr" presetSubtype="12" fill="hold" nodeType="clickEffect">
                                  <p:stCondLst>
                                    <p:cond delay="0"/>
                                  </p:stCondLst>
                                  <p:childTnLst>
                                    <p:set>
                                      <p:cBhvr>
                                        <p:cTn id="50" dur="1" fill="hold">
                                          <p:stCondLst>
                                            <p:cond delay="0"/>
                                          </p:stCondLst>
                                        </p:cTn>
                                        <p:tgtEl>
                                          <p:spTgt spid="50"/>
                                        </p:tgtEl>
                                        <p:attrNameLst>
                                          <p:attrName>style.visibility</p:attrName>
                                        </p:attrNameLst>
                                      </p:cBhvr>
                                      <p:to>
                                        <p:strVal val="visible"/>
                                      </p:to>
                                    </p:set>
                                    <p:animEffect transition="in" filter="strips(downLeft)">
                                      <p:cBhvr>
                                        <p:cTn id="51" dur="500"/>
                                        <p:tgtEl>
                                          <p:spTgt spid="50"/>
                                        </p:tgtEl>
                                      </p:cBhvr>
                                    </p:animEffect>
                                  </p:childTnLst>
                                </p:cTn>
                              </p:par>
                              <p:par>
                                <p:cTn id="52" presetID="18" presetClass="entr" presetSubtype="12" fill="hold" grpId="0" nodeType="withEffect">
                                  <p:stCondLst>
                                    <p:cond delay="0"/>
                                  </p:stCondLst>
                                  <p:childTnLst>
                                    <p:set>
                                      <p:cBhvr>
                                        <p:cTn id="53" dur="1" fill="hold">
                                          <p:stCondLst>
                                            <p:cond delay="0"/>
                                          </p:stCondLst>
                                        </p:cTn>
                                        <p:tgtEl>
                                          <p:spTgt spid="49"/>
                                        </p:tgtEl>
                                        <p:attrNameLst>
                                          <p:attrName>style.visibility</p:attrName>
                                        </p:attrNameLst>
                                      </p:cBhvr>
                                      <p:to>
                                        <p:strVal val="visible"/>
                                      </p:to>
                                    </p:set>
                                    <p:animEffect transition="in" filter="strips(downLeft)">
                                      <p:cBhvr>
                                        <p:cTn id="54" dur="500"/>
                                        <p:tgtEl>
                                          <p:spTgt spid="49"/>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64"/>
                                        </p:tgtEl>
                                        <p:attrNameLst>
                                          <p:attrName>style.visibility</p:attrName>
                                        </p:attrNameLst>
                                      </p:cBhvr>
                                      <p:to>
                                        <p:strVal val="visible"/>
                                      </p:to>
                                    </p:set>
                                    <p:animEffect transition="in" filter="wipe(down)">
                                      <p:cBhvr>
                                        <p:cTn id="59" dur="500"/>
                                        <p:tgtEl>
                                          <p:spTgt spid="64"/>
                                        </p:tgtEl>
                                      </p:cBhvr>
                                    </p:animEffect>
                                  </p:childTnLst>
                                </p:cTn>
                              </p:par>
                              <p:par>
                                <p:cTn id="60" presetID="22" presetClass="entr" presetSubtype="4" fill="hold" nodeType="withEffect">
                                  <p:stCondLst>
                                    <p:cond delay="0"/>
                                  </p:stCondLst>
                                  <p:childTnLst>
                                    <p:set>
                                      <p:cBhvr>
                                        <p:cTn id="61" dur="1" fill="hold">
                                          <p:stCondLst>
                                            <p:cond delay="0"/>
                                          </p:stCondLst>
                                        </p:cTn>
                                        <p:tgtEl>
                                          <p:spTgt spid="52"/>
                                        </p:tgtEl>
                                        <p:attrNameLst>
                                          <p:attrName>style.visibility</p:attrName>
                                        </p:attrNameLst>
                                      </p:cBhvr>
                                      <p:to>
                                        <p:strVal val="visible"/>
                                      </p:to>
                                    </p:set>
                                    <p:animEffect transition="in" filter="wipe(down)">
                                      <p:cBhvr>
                                        <p:cTn id="62" dur="500"/>
                                        <p:tgtEl>
                                          <p:spTgt spid="52"/>
                                        </p:tgtEl>
                                      </p:cBhvr>
                                    </p:animEffect>
                                  </p:childTnLst>
                                </p:cTn>
                              </p:par>
                            </p:childTnLst>
                          </p:cTn>
                        </p:par>
                      </p:childTnLst>
                    </p:cTn>
                  </p:par>
                  <p:par>
                    <p:cTn id="63" fill="hold">
                      <p:stCondLst>
                        <p:cond delay="indefinite"/>
                      </p:stCondLst>
                      <p:childTnLst>
                        <p:par>
                          <p:cTn id="64" fill="hold">
                            <p:stCondLst>
                              <p:cond delay="0"/>
                            </p:stCondLst>
                            <p:childTnLst>
                              <p:par>
                                <p:cTn id="65" presetID="37" presetClass="entr" presetSubtype="0" fill="hold" grpId="0" nodeType="clickEffect">
                                  <p:stCondLst>
                                    <p:cond delay="0"/>
                                  </p:stCondLst>
                                  <p:childTnLst>
                                    <p:set>
                                      <p:cBhvr>
                                        <p:cTn id="66" dur="1" fill="hold">
                                          <p:stCondLst>
                                            <p:cond delay="0"/>
                                          </p:stCondLst>
                                        </p:cTn>
                                        <p:tgtEl>
                                          <p:spTgt spid="53"/>
                                        </p:tgtEl>
                                        <p:attrNameLst>
                                          <p:attrName>style.visibility</p:attrName>
                                        </p:attrNameLst>
                                      </p:cBhvr>
                                      <p:to>
                                        <p:strVal val="visible"/>
                                      </p:to>
                                    </p:set>
                                    <p:animEffect transition="in" filter="fade">
                                      <p:cBhvr>
                                        <p:cTn id="67" dur="1000"/>
                                        <p:tgtEl>
                                          <p:spTgt spid="53"/>
                                        </p:tgtEl>
                                      </p:cBhvr>
                                    </p:animEffect>
                                    <p:anim calcmode="lin" valueType="num">
                                      <p:cBhvr>
                                        <p:cTn id="68" dur="1000" fill="hold"/>
                                        <p:tgtEl>
                                          <p:spTgt spid="53"/>
                                        </p:tgtEl>
                                        <p:attrNameLst>
                                          <p:attrName>ppt_x</p:attrName>
                                        </p:attrNameLst>
                                      </p:cBhvr>
                                      <p:tavLst>
                                        <p:tav tm="0">
                                          <p:val>
                                            <p:strVal val="#ppt_x"/>
                                          </p:val>
                                        </p:tav>
                                        <p:tav tm="100000">
                                          <p:val>
                                            <p:strVal val="#ppt_x"/>
                                          </p:val>
                                        </p:tav>
                                      </p:tavLst>
                                    </p:anim>
                                    <p:anim calcmode="lin" valueType="num">
                                      <p:cBhvr>
                                        <p:cTn id="69" dur="900" decel="100000" fill="hold"/>
                                        <p:tgtEl>
                                          <p:spTgt spid="53"/>
                                        </p:tgtEl>
                                        <p:attrNameLst>
                                          <p:attrName>ppt_y</p:attrName>
                                        </p:attrNameLst>
                                      </p:cBhvr>
                                      <p:tavLst>
                                        <p:tav tm="0">
                                          <p:val>
                                            <p:strVal val="#ppt_y+1"/>
                                          </p:val>
                                        </p:tav>
                                        <p:tav tm="100000">
                                          <p:val>
                                            <p:strVal val="#ppt_y-.03"/>
                                          </p:val>
                                        </p:tav>
                                      </p:tavLst>
                                    </p:anim>
                                    <p:anim calcmode="lin" valueType="num">
                                      <p:cBhvr>
                                        <p:cTn id="70" dur="100" accel="100000" fill="hold">
                                          <p:stCondLst>
                                            <p:cond delay="900"/>
                                          </p:stCondLst>
                                        </p:cTn>
                                        <p:tgtEl>
                                          <p:spTgt spid="53"/>
                                        </p:tgtEl>
                                        <p:attrNameLst>
                                          <p:attrName>ppt_y</p:attrName>
                                        </p:attrNameLst>
                                      </p:cBhvr>
                                      <p:tavLst>
                                        <p:tav tm="0">
                                          <p:val>
                                            <p:strVal val="#ppt_y-.03"/>
                                          </p:val>
                                        </p:tav>
                                        <p:tav tm="100000">
                                          <p:val>
                                            <p:strVal val="#ppt_y"/>
                                          </p:val>
                                        </p:tav>
                                      </p:tavLst>
                                    </p:anim>
                                  </p:childTnLst>
                                </p:cTn>
                              </p:par>
                              <p:par>
                                <p:cTn id="71" presetID="37" presetClass="entr" presetSubtype="0" fill="hold" nodeType="withEffect">
                                  <p:stCondLst>
                                    <p:cond delay="0"/>
                                  </p:stCondLst>
                                  <p:childTnLst>
                                    <p:set>
                                      <p:cBhvr>
                                        <p:cTn id="72" dur="1" fill="hold">
                                          <p:stCondLst>
                                            <p:cond delay="0"/>
                                          </p:stCondLst>
                                        </p:cTn>
                                        <p:tgtEl>
                                          <p:spTgt spid="54"/>
                                        </p:tgtEl>
                                        <p:attrNameLst>
                                          <p:attrName>style.visibility</p:attrName>
                                        </p:attrNameLst>
                                      </p:cBhvr>
                                      <p:to>
                                        <p:strVal val="visible"/>
                                      </p:to>
                                    </p:set>
                                    <p:animEffect transition="in" filter="fade">
                                      <p:cBhvr>
                                        <p:cTn id="73" dur="1000"/>
                                        <p:tgtEl>
                                          <p:spTgt spid="54"/>
                                        </p:tgtEl>
                                      </p:cBhvr>
                                    </p:animEffect>
                                    <p:anim calcmode="lin" valueType="num">
                                      <p:cBhvr>
                                        <p:cTn id="74" dur="1000" fill="hold"/>
                                        <p:tgtEl>
                                          <p:spTgt spid="54"/>
                                        </p:tgtEl>
                                        <p:attrNameLst>
                                          <p:attrName>ppt_x</p:attrName>
                                        </p:attrNameLst>
                                      </p:cBhvr>
                                      <p:tavLst>
                                        <p:tav tm="0">
                                          <p:val>
                                            <p:strVal val="#ppt_x"/>
                                          </p:val>
                                        </p:tav>
                                        <p:tav tm="100000">
                                          <p:val>
                                            <p:strVal val="#ppt_x"/>
                                          </p:val>
                                        </p:tav>
                                      </p:tavLst>
                                    </p:anim>
                                    <p:anim calcmode="lin" valueType="num">
                                      <p:cBhvr>
                                        <p:cTn id="75" dur="900" decel="100000" fill="hold"/>
                                        <p:tgtEl>
                                          <p:spTgt spid="54"/>
                                        </p:tgtEl>
                                        <p:attrNameLst>
                                          <p:attrName>ppt_y</p:attrName>
                                        </p:attrNameLst>
                                      </p:cBhvr>
                                      <p:tavLst>
                                        <p:tav tm="0">
                                          <p:val>
                                            <p:strVal val="#ppt_y+1"/>
                                          </p:val>
                                        </p:tav>
                                        <p:tav tm="100000">
                                          <p:val>
                                            <p:strVal val="#ppt_y-.03"/>
                                          </p:val>
                                        </p:tav>
                                      </p:tavLst>
                                    </p:anim>
                                    <p:anim calcmode="lin" valueType="num">
                                      <p:cBhvr>
                                        <p:cTn id="76" dur="100" accel="100000" fill="hold">
                                          <p:stCondLst>
                                            <p:cond delay="900"/>
                                          </p:stCondLst>
                                        </p:cTn>
                                        <p:tgtEl>
                                          <p:spTgt spid="5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43" grpId="0" animBg="1"/>
      <p:bldP spid="45" grpId="0" animBg="1"/>
      <p:bldP spid="49" grpId="0" animBg="1"/>
      <p:bldP spid="53" grpId="0" animBg="1"/>
      <p:bldP spid="60" grpId="0" animBg="1"/>
      <p:bldP spid="64" grpId="0" animBg="1"/>
      <p:bldP spid="3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entity's internal control</a:t>
            </a:r>
            <a:endParaRPr lang="en-US" dirty="0"/>
          </a:p>
        </p:txBody>
      </p:sp>
      <p:sp>
        <p:nvSpPr>
          <p:cNvPr id="13" name="Content Placeholder 12"/>
          <p:cNvSpPr>
            <a:spLocks noGrp="1"/>
          </p:cNvSpPr>
          <p:nvPr>
            <p:ph sz="quarter" idx="15"/>
          </p:nvPr>
        </p:nvSpPr>
        <p:spPr>
          <a:xfrm>
            <a:off x="395857" y="1268760"/>
            <a:ext cx="7902005" cy="4825082"/>
          </a:xfrm>
        </p:spPr>
        <p:txBody>
          <a:bodyPr>
            <a:noAutofit/>
          </a:bodyPr>
          <a:lstStyle/>
          <a:p>
            <a:pPr lvl="0" algn="just"/>
            <a:r>
              <a:rPr lang="en-US" sz="1800" dirty="0" smtClean="0"/>
              <a:t>Management has designed a set of controls that are designed for the efficient running of the business;</a:t>
            </a:r>
          </a:p>
          <a:p>
            <a:pPr lvl="0" algn="just"/>
            <a:r>
              <a:rPr lang="en-US" sz="1800" dirty="0" smtClean="0"/>
              <a:t>The auditor shall obtain an understanding of the internal controls relevant to the audit and may rely on these controls;</a:t>
            </a:r>
          </a:p>
          <a:p>
            <a:pPr lvl="0" algn="just"/>
            <a:r>
              <a:rPr lang="en-US" sz="1800" dirty="0" smtClean="0"/>
              <a:t>In obtaining </a:t>
            </a:r>
            <a:r>
              <a:rPr lang="en-US" sz="1800" dirty="0" smtClean="0"/>
              <a:t>an </a:t>
            </a:r>
            <a:r>
              <a:rPr lang="en-US" sz="1800" dirty="0" smtClean="0"/>
              <a:t>understanding the auditor shall evaluate the design of the controls and determine whether they have been implemented and working effectively;</a:t>
            </a:r>
          </a:p>
          <a:p>
            <a:pPr algn="just"/>
            <a:r>
              <a:rPr lang="en-US" sz="1800" dirty="0" smtClean="0"/>
              <a:t>This can be done through inquiry of the entity personnel and performing walkthroughs; and</a:t>
            </a:r>
          </a:p>
          <a:p>
            <a:pPr algn="just"/>
            <a:r>
              <a:rPr lang="en-US" sz="1800" dirty="0" smtClean="0"/>
              <a:t>The auditor should also obtain an understanding of the major activities that the entity uses to monitor internal control over financial reporting and how the entity initiates remedial actions to deficiencies in its control.</a:t>
            </a:r>
          </a:p>
          <a:p>
            <a:pPr algn="just">
              <a:buNone/>
            </a:pPr>
            <a:endParaRPr lang="en-US" sz="1800" dirty="0" smtClean="0"/>
          </a:p>
          <a:p>
            <a:pPr algn="just">
              <a:buNone/>
            </a:pPr>
            <a:endParaRPr lang="en-GB" sz="1400" dirty="0" smtClean="0"/>
          </a:p>
        </p:txBody>
      </p:sp>
      <p:sp>
        <p:nvSpPr>
          <p:cNvPr id="7" name="Slide Number Placeholder 5"/>
          <p:cNvSpPr txBox="1">
            <a:spLocks/>
          </p:cNvSpPr>
          <p:nvPr/>
        </p:nvSpPr>
        <p:spPr>
          <a:xfrm>
            <a:off x="8297863" y="6387908"/>
            <a:ext cx="658812" cy="279400"/>
          </a:xfrm>
          <a:prstGeom prst="rect">
            <a:avLst/>
          </a:prstGeom>
        </p:spPr>
        <p:txBody>
          <a:bodyPr/>
          <a:lstStyle/>
          <a:p>
            <a:pPr marL="0" marR="0" lvl="0" indent="0" algn="r" defTabSz="914400" eaLnBrk="1" latinLnBrk="0" hangingPunct="1">
              <a:lnSpc>
                <a:spcPct val="100000"/>
              </a:lnSpc>
              <a:buClrTx/>
              <a:buSzTx/>
              <a:buFontTx/>
              <a:buNone/>
              <a:tabLst/>
              <a:defRPr/>
            </a:pPr>
            <a:fld id="{11CFD04F-0977-47EC-874B-E62213FEFEDF}" type="slidenum">
              <a:rPr lang="en-GB" sz="950" smtClean="0">
                <a:solidFill>
                  <a:schemeClr val="accent1"/>
                </a:solidFill>
              </a:rPr>
              <a:pPr marL="0" marR="0" lvl="0" indent="0" algn="r" defTabSz="914400" eaLnBrk="1" latinLnBrk="0" hangingPunct="1">
                <a:lnSpc>
                  <a:spcPct val="100000"/>
                </a:lnSpc>
                <a:buClrTx/>
                <a:buSzTx/>
                <a:buFontTx/>
                <a:buNone/>
                <a:tabLst/>
                <a:defRPr/>
              </a:pPr>
              <a:t>15</a:t>
            </a:fld>
            <a:endParaRPr lang="en-GB" sz="950" dirty="0">
              <a:solidFill>
                <a:schemeClr val="accent1"/>
              </a:solidFill>
            </a:endParaRPr>
          </a:p>
        </p:txBody>
      </p:sp>
      <p:sp>
        <p:nvSpPr>
          <p:cNvPr id="5" name="Footer Placeholder 4"/>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3">
                                            <p:txEl>
                                              <p:pRg st="0" end="0"/>
                                            </p:txEl>
                                          </p:spTgt>
                                        </p:tgtEl>
                                        <p:attrNameLst>
                                          <p:attrName>style.visibility</p:attrName>
                                        </p:attrNameLst>
                                      </p:cBhvr>
                                      <p:to>
                                        <p:strVal val="visible"/>
                                      </p:to>
                                    </p:set>
                                    <p:animEffect transition="in" filter="wipe(down)">
                                      <p:cBhvr>
                                        <p:cTn id="25" dur="500"/>
                                        <p:tgtEl>
                                          <p:spTgt spid="1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8" presetClass="entr" presetSubtype="16" fill="hold" nodeType="clickEffect">
                                  <p:stCondLst>
                                    <p:cond delay="0"/>
                                  </p:stCondLst>
                                  <p:childTnLst>
                                    <p:set>
                                      <p:cBhvr>
                                        <p:cTn id="29" dur="1" fill="hold">
                                          <p:stCondLst>
                                            <p:cond delay="0"/>
                                          </p:stCondLst>
                                        </p:cTn>
                                        <p:tgtEl>
                                          <p:spTgt spid="13">
                                            <p:txEl>
                                              <p:pRg st="1" end="1"/>
                                            </p:txEl>
                                          </p:spTgt>
                                        </p:tgtEl>
                                        <p:attrNameLst>
                                          <p:attrName>style.visibility</p:attrName>
                                        </p:attrNameLst>
                                      </p:cBhvr>
                                      <p:to>
                                        <p:strVal val="visible"/>
                                      </p:to>
                                    </p:set>
                                    <p:animEffect transition="in" filter="diamond(in)">
                                      <p:cBhvr>
                                        <p:cTn id="30" dur="2000"/>
                                        <p:tgtEl>
                                          <p:spTgt spid="13">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 presetClass="entr" presetSubtype="10" fill="hold" nodeType="clickEffect">
                                  <p:stCondLst>
                                    <p:cond delay="0"/>
                                  </p:stCondLst>
                                  <p:childTnLst>
                                    <p:set>
                                      <p:cBhvr>
                                        <p:cTn id="34" dur="1" fill="hold">
                                          <p:stCondLst>
                                            <p:cond delay="0"/>
                                          </p:stCondLst>
                                        </p:cTn>
                                        <p:tgtEl>
                                          <p:spTgt spid="13">
                                            <p:txEl>
                                              <p:pRg st="2" end="2"/>
                                            </p:txEl>
                                          </p:spTgt>
                                        </p:tgtEl>
                                        <p:attrNameLst>
                                          <p:attrName>style.visibility</p:attrName>
                                        </p:attrNameLst>
                                      </p:cBhvr>
                                      <p:to>
                                        <p:strVal val="visible"/>
                                      </p:to>
                                    </p:set>
                                    <p:animEffect transition="in" filter="checkerboard(across)">
                                      <p:cBhvr>
                                        <p:cTn id="35" dur="500"/>
                                        <p:tgtEl>
                                          <p:spTgt spid="13">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13">
                                            <p:txEl>
                                              <p:pRg st="3" end="3"/>
                                            </p:txEl>
                                          </p:spTgt>
                                        </p:tgtEl>
                                        <p:attrNameLst>
                                          <p:attrName>style.visibility</p:attrName>
                                        </p:attrNameLst>
                                      </p:cBhvr>
                                      <p:to>
                                        <p:strVal val="visible"/>
                                      </p:to>
                                    </p:set>
                                    <p:animEffect transition="in" filter="blinds(horizontal)">
                                      <p:cBhvr>
                                        <p:cTn id="40" dur="500"/>
                                        <p:tgtEl>
                                          <p:spTgt spid="13">
                                            <p:txEl>
                                              <p:pRg st="3" end="3"/>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13">
                                            <p:txEl>
                                              <p:pRg st="4" end="4"/>
                                            </p:txEl>
                                          </p:spTgt>
                                        </p:tgtEl>
                                        <p:attrNameLst>
                                          <p:attrName>style.visibility</p:attrName>
                                        </p:attrNameLst>
                                      </p:cBhvr>
                                      <p:to>
                                        <p:strVal val="visible"/>
                                      </p:to>
                                    </p:set>
                                    <p:animEffect transition="in" filter="blinds(horizontal)">
                                      <p:cBhvr>
                                        <p:cTn id="45" dur="500"/>
                                        <p:tgtEl>
                                          <p:spTgt spid="1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on documentation</a:t>
            </a:r>
            <a:endParaRPr lang="en-GB" dirty="0"/>
          </a:p>
        </p:txBody>
      </p:sp>
      <p:sp>
        <p:nvSpPr>
          <p:cNvPr id="7" name="Content Placeholder 5"/>
          <p:cNvSpPr>
            <a:spLocks noGrp="1"/>
          </p:cNvSpPr>
          <p:nvPr>
            <p:ph sz="quarter" idx="13"/>
          </p:nvPr>
        </p:nvSpPr>
        <p:spPr>
          <a:xfrm>
            <a:off x="250825" y="1371600"/>
            <a:ext cx="4092575" cy="4721225"/>
          </a:xfrm>
        </p:spPr>
        <p:txBody>
          <a:bodyPr>
            <a:normAutofit/>
          </a:bodyPr>
          <a:lstStyle/>
          <a:p>
            <a:pPr marL="457200" indent="-457200">
              <a:lnSpc>
                <a:spcPct val="110000"/>
              </a:lnSpc>
              <a:spcAft>
                <a:spcPts val="1200"/>
              </a:spcAft>
            </a:pPr>
            <a:endParaRPr lang="en-CA" dirty="0" smtClean="0"/>
          </a:p>
          <a:p>
            <a:pPr marL="457200" indent="-457200">
              <a:lnSpc>
                <a:spcPct val="110000"/>
              </a:lnSpc>
              <a:spcAft>
                <a:spcPts val="1200"/>
              </a:spcAft>
            </a:pPr>
            <a:endParaRPr lang="en-CA" dirty="0" smtClean="0"/>
          </a:p>
        </p:txBody>
      </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8" name="TextBox 7"/>
          <p:cNvSpPr txBox="1"/>
          <p:nvPr/>
        </p:nvSpPr>
        <p:spPr>
          <a:xfrm>
            <a:off x="533400" y="1160748"/>
            <a:ext cx="5416760" cy="4401205"/>
          </a:xfrm>
          <a:prstGeom prst="rect">
            <a:avLst/>
          </a:prstGeom>
          <a:noFill/>
        </p:spPr>
        <p:txBody>
          <a:bodyPr wrap="square" rtlCol="0">
            <a:spAutoFit/>
          </a:bodyPr>
          <a:lstStyle/>
          <a:p>
            <a:r>
              <a:rPr lang="en-US" sz="2000" dirty="0" smtClean="0"/>
              <a:t>The auditor shall include the following documentation:</a:t>
            </a:r>
          </a:p>
          <a:p>
            <a:endParaRPr lang="en-US" sz="2000" dirty="0" smtClean="0"/>
          </a:p>
          <a:p>
            <a:pPr marL="344488" indent="-344488"/>
            <a:r>
              <a:rPr lang="en-US" sz="2000" dirty="0" smtClean="0"/>
              <a:t>(a) The discussions among the engagement team and the significant decisions reached. The discussions should ideally include the engagement partner;</a:t>
            </a:r>
          </a:p>
          <a:p>
            <a:pPr marL="344488" indent="-344488"/>
            <a:r>
              <a:rPr lang="en-US" sz="2000" dirty="0" smtClean="0"/>
              <a:t>(b) The key elements of understanding and the control environment;</a:t>
            </a:r>
          </a:p>
          <a:p>
            <a:pPr marL="344488" indent="-344488">
              <a:tabLst>
                <a:tab pos="914400" algn="l"/>
              </a:tabLst>
            </a:pPr>
            <a:r>
              <a:rPr lang="en-US" sz="2000" dirty="0" smtClean="0"/>
              <a:t>(c) The assessed risk of material misstatement;</a:t>
            </a:r>
          </a:p>
          <a:p>
            <a:pPr marL="344488" indent="-344488"/>
            <a:r>
              <a:rPr lang="en-US" sz="2000" dirty="0" smtClean="0"/>
              <a:t>(d) The risks identified, and related controls about which the auditor has an understanding.</a:t>
            </a:r>
          </a:p>
        </p:txBody>
      </p:sp>
      <p:pic>
        <p:nvPicPr>
          <p:cNvPr id="105474" name="Picture 2" descr="https://clients.amr.kworld.kpmg.com/mm/thumbnail/159212497,E771A4F2A418A8D0A8D"/>
          <p:cNvPicPr>
            <a:picLocks noChangeAspect="1" noChangeArrowheads="1"/>
          </p:cNvPicPr>
          <p:nvPr/>
        </p:nvPicPr>
        <p:blipFill>
          <a:blip r:embed="rId3" cstate="print"/>
          <a:stretch>
            <a:fillRect/>
          </a:stretch>
        </p:blipFill>
        <p:spPr bwMode="auto">
          <a:xfrm>
            <a:off x="5950160" y="2060848"/>
            <a:ext cx="3006515" cy="3578373"/>
          </a:xfrm>
          <a:prstGeom prst="rect">
            <a:avLst/>
          </a:prstGeom>
          <a:noFill/>
        </p:spPr>
      </p:pic>
      <p:sp>
        <p:nvSpPr>
          <p:cNvPr id="10" name="TextBox 9"/>
          <p:cNvSpPr txBox="1"/>
          <p:nvPr/>
        </p:nvSpPr>
        <p:spPr>
          <a:xfrm rot="10800000" flipV="1">
            <a:off x="643968" y="5731279"/>
            <a:ext cx="4504095" cy="369332"/>
          </a:xfrm>
          <a:prstGeom prst="rect">
            <a:avLst/>
          </a:prstGeom>
          <a:solidFill>
            <a:srgbClr val="00338D"/>
          </a:solidFill>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b="1" dirty="0" smtClean="0">
                <a:solidFill>
                  <a:schemeClr val="bg1"/>
                </a:solidFill>
              </a:rPr>
              <a:t>Document   </a:t>
            </a:r>
            <a:r>
              <a:rPr lang="en-GB" b="1" dirty="0" err="1" smtClean="0">
                <a:solidFill>
                  <a:schemeClr val="bg1"/>
                </a:solidFill>
              </a:rPr>
              <a:t>Document</a:t>
            </a:r>
            <a:r>
              <a:rPr lang="en-GB" b="1" dirty="0" smtClean="0">
                <a:solidFill>
                  <a:schemeClr val="bg1"/>
                </a:solidFill>
              </a:rPr>
              <a:t>    Document!!!</a:t>
            </a:r>
            <a:endParaRPr lang="en-GB" b="1" dirty="0">
              <a:solidFill>
                <a:schemeClr val="bg1"/>
              </a:solidFill>
            </a:endParaRPr>
          </a:p>
        </p:txBody>
      </p:sp>
      <p:sp>
        <p:nvSpPr>
          <p:cNvPr id="2050" name="AutoShape 2" descr="https://encrypted-tbn0.gstatic.com/images?q=tbn:ANd9GcR7MrCdXSoOlzkyOAqMREN7y2vqPGEEHH_M4y1AeHPpbHJGzljxoAmNCgg">
            <a:hlinkClick r:id="rId4"/>
          </p:cNvPr>
          <p:cNvSpPr>
            <a:spLocks noChangeAspect="1" noChangeArrowheads="1"/>
          </p:cNvSpPr>
          <p:nvPr/>
        </p:nvSpPr>
        <p:spPr bwMode="auto">
          <a:xfrm>
            <a:off x="155575" y="-685800"/>
            <a:ext cx="962025" cy="14287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052" name="AutoShape 4" descr="https://encrypted-tbn0.gstatic.com/images?q=tbn:ANd9GcR7MrCdXSoOlzkyOAqMREN7y2vqPGEEHH_M4y1AeHPpbHJGzljxoAmNCgg">
            <a:hlinkClick r:id="rId4"/>
          </p:cNvPr>
          <p:cNvSpPr>
            <a:spLocks noChangeAspect="1" noChangeArrowheads="1"/>
          </p:cNvSpPr>
          <p:nvPr/>
        </p:nvSpPr>
        <p:spPr bwMode="auto">
          <a:xfrm>
            <a:off x="155575" y="-685800"/>
            <a:ext cx="962025" cy="14287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1" name="Footer Placeholder 10"/>
          <p:cNvSpPr>
            <a:spLocks noGrp="1"/>
          </p:cNvSpPr>
          <p:nvPr>
            <p:ph type="ftr" sz="quarter" idx="11"/>
          </p:nvPr>
        </p:nvSpPr>
        <p:spPr/>
        <p:txBody>
          <a:bodyPr/>
          <a:lstStyle/>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 calcmode="lin" valueType="num">
                                      <p:cBhvr additive="base">
                                        <p:cTn id="19"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anim calcmode="lin" valueType="num">
                                      <p:cBhvr additive="base">
                                        <p:cTn id="25"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anim calcmode="lin" valueType="num">
                                      <p:cBhvr additive="base">
                                        <p:cTn id="31"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xEl>
                                              <p:pRg st="5" end="5"/>
                                            </p:txEl>
                                          </p:spTgt>
                                        </p:tgtEl>
                                        <p:attrNameLst>
                                          <p:attrName>style.visibility</p:attrName>
                                        </p:attrNameLst>
                                      </p:cBhvr>
                                      <p:to>
                                        <p:strVal val="visible"/>
                                      </p:to>
                                    </p:set>
                                    <p:anim calcmode="lin" valueType="num">
                                      <p:cBhvr additive="base">
                                        <p:cTn id="37"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p:cTn id="43" dur="500" fill="hold"/>
                                        <p:tgtEl>
                                          <p:spTgt spid="10"/>
                                        </p:tgtEl>
                                        <p:attrNameLst>
                                          <p:attrName>ppt_w</p:attrName>
                                        </p:attrNameLst>
                                      </p:cBhvr>
                                      <p:tavLst>
                                        <p:tav tm="0">
                                          <p:val>
                                            <p:fltVal val="0"/>
                                          </p:val>
                                        </p:tav>
                                        <p:tav tm="100000">
                                          <p:val>
                                            <p:strVal val="#ppt_w"/>
                                          </p:val>
                                        </p:tav>
                                      </p:tavLst>
                                    </p:anim>
                                    <p:anim calcmode="lin" valueType="num">
                                      <p:cBhvr>
                                        <p:cTn id="44"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105474"/>
                                        </p:tgtEl>
                                        <p:attrNameLst>
                                          <p:attrName>style.visibility</p:attrName>
                                        </p:attrNameLst>
                                      </p:cBhvr>
                                      <p:to>
                                        <p:strVal val="visible"/>
                                      </p:to>
                                    </p:set>
                                    <p:anim calcmode="lin" valueType="num">
                                      <p:cBhvr>
                                        <p:cTn id="49" dur="500" fill="hold"/>
                                        <p:tgtEl>
                                          <p:spTgt spid="105474"/>
                                        </p:tgtEl>
                                        <p:attrNameLst>
                                          <p:attrName>ppt_w</p:attrName>
                                        </p:attrNameLst>
                                      </p:cBhvr>
                                      <p:tavLst>
                                        <p:tav tm="0">
                                          <p:val>
                                            <p:fltVal val="0"/>
                                          </p:val>
                                        </p:tav>
                                        <p:tav tm="100000">
                                          <p:val>
                                            <p:strVal val="#ppt_w"/>
                                          </p:val>
                                        </p:tav>
                                      </p:tavLst>
                                    </p:anim>
                                    <p:anim calcmode="lin" valueType="num">
                                      <p:cBhvr>
                                        <p:cTn id="50" dur="500" fill="hold"/>
                                        <p:tgtEl>
                                          <p:spTgt spid="105474"/>
                                        </p:tgtEl>
                                        <p:attrNameLst>
                                          <p:attrName>ppt_h</p:attrName>
                                        </p:attrNameLst>
                                      </p:cBhvr>
                                      <p:tavLst>
                                        <p:tav tm="0">
                                          <p:val>
                                            <p:fltVal val="0"/>
                                          </p:val>
                                        </p:tav>
                                        <p:tav tm="100000">
                                          <p:val>
                                            <p:strVal val="#ppt_h"/>
                                          </p:val>
                                        </p:tav>
                                      </p:tavLst>
                                    </p:anim>
                                    <p:animEffect transition="in" filter="fade">
                                      <p:cBhvr>
                                        <p:cTn id="51" dur="500"/>
                                        <p:tgtEl>
                                          <p:spTgt spid="105474"/>
                                        </p:tgtEl>
                                      </p:cBhvr>
                                    </p:animEffect>
                                  </p:childTnLst>
                                </p:cTn>
                              </p:par>
                              <p:par>
                                <p:cTn id="52" presetID="26" presetClass="emph" presetSubtype="0" fill="hold" nodeType="withEffect">
                                  <p:stCondLst>
                                    <p:cond delay="0"/>
                                  </p:stCondLst>
                                  <p:childTnLst>
                                    <p:animEffect transition="out" filter="fade">
                                      <p:cBhvr>
                                        <p:cTn id="53" dur="1000" tmFilter="0, 0; .2, .5; .8, .5; 1, 0"/>
                                        <p:tgtEl>
                                          <p:spTgt spid="105474"/>
                                        </p:tgtEl>
                                      </p:cBhvr>
                                    </p:animEffect>
                                    <p:animScale>
                                      <p:cBhvr>
                                        <p:cTn id="54" dur="500" autoRev="1" fill="hold"/>
                                        <p:tgtEl>
                                          <p:spTgt spid="10547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build="p"/>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smtClean="0"/>
              <a:t>Deficiencies noted from the PAB review</a:t>
            </a:r>
            <a:endParaRPr lang="en-US" dirty="0"/>
          </a:p>
        </p:txBody>
      </p:sp>
      <p:sp>
        <p:nvSpPr>
          <p:cNvPr id="9" name="Freeform 8"/>
          <p:cNvSpPr/>
          <p:nvPr/>
        </p:nvSpPr>
        <p:spPr>
          <a:xfrm>
            <a:off x="1033153" y="1397000"/>
            <a:ext cx="6393758" cy="1033185"/>
          </a:xfrm>
          <a:custGeom>
            <a:avLst/>
            <a:gdLst>
              <a:gd name="connsiteX0" fmla="*/ 0 w 5899661"/>
              <a:gd name="connsiteY0" fmla="*/ 89408 h 894080"/>
              <a:gd name="connsiteX1" fmla="*/ 26187 w 5899661"/>
              <a:gd name="connsiteY1" fmla="*/ 26187 h 894080"/>
              <a:gd name="connsiteX2" fmla="*/ 89408 w 5899661"/>
              <a:gd name="connsiteY2" fmla="*/ 0 h 894080"/>
              <a:gd name="connsiteX3" fmla="*/ 5810253 w 5899661"/>
              <a:gd name="connsiteY3" fmla="*/ 0 h 894080"/>
              <a:gd name="connsiteX4" fmla="*/ 5873474 w 5899661"/>
              <a:gd name="connsiteY4" fmla="*/ 26187 h 894080"/>
              <a:gd name="connsiteX5" fmla="*/ 5899661 w 5899661"/>
              <a:gd name="connsiteY5" fmla="*/ 89408 h 894080"/>
              <a:gd name="connsiteX6" fmla="*/ 5899661 w 5899661"/>
              <a:gd name="connsiteY6" fmla="*/ 804672 h 894080"/>
              <a:gd name="connsiteX7" fmla="*/ 5873474 w 5899661"/>
              <a:gd name="connsiteY7" fmla="*/ 867893 h 894080"/>
              <a:gd name="connsiteX8" fmla="*/ 5810253 w 5899661"/>
              <a:gd name="connsiteY8" fmla="*/ 894080 h 894080"/>
              <a:gd name="connsiteX9" fmla="*/ 89408 w 5899661"/>
              <a:gd name="connsiteY9" fmla="*/ 894080 h 894080"/>
              <a:gd name="connsiteX10" fmla="*/ 26187 w 5899661"/>
              <a:gd name="connsiteY10" fmla="*/ 867893 h 894080"/>
              <a:gd name="connsiteX11" fmla="*/ 0 w 5899661"/>
              <a:gd name="connsiteY11" fmla="*/ 804672 h 894080"/>
              <a:gd name="connsiteX12" fmla="*/ 0 w 5899661"/>
              <a:gd name="connsiteY12" fmla="*/ 89408 h 894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899661" h="894080">
                <a:moveTo>
                  <a:pt x="0" y="89408"/>
                </a:moveTo>
                <a:cubicBezTo>
                  <a:pt x="0" y="65696"/>
                  <a:pt x="9420" y="42954"/>
                  <a:pt x="26187" y="26187"/>
                </a:cubicBezTo>
                <a:cubicBezTo>
                  <a:pt x="42954" y="9420"/>
                  <a:pt x="65696" y="0"/>
                  <a:pt x="89408" y="0"/>
                </a:cubicBezTo>
                <a:lnTo>
                  <a:pt x="5810253" y="0"/>
                </a:lnTo>
                <a:cubicBezTo>
                  <a:pt x="5833965" y="0"/>
                  <a:pt x="5856707" y="9420"/>
                  <a:pt x="5873474" y="26187"/>
                </a:cubicBezTo>
                <a:cubicBezTo>
                  <a:pt x="5890241" y="42954"/>
                  <a:pt x="5899661" y="65696"/>
                  <a:pt x="5899661" y="89408"/>
                </a:cubicBezTo>
                <a:lnTo>
                  <a:pt x="5899661" y="804672"/>
                </a:lnTo>
                <a:cubicBezTo>
                  <a:pt x="5899661" y="828384"/>
                  <a:pt x="5890241" y="851126"/>
                  <a:pt x="5873474" y="867893"/>
                </a:cubicBezTo>
                <a:cubicBezTo>
                  <a:pt x="5856707" y="884660"/>
                  <a:pt x="5833965" y="894080"/>
                  <a:pt x="5810253" y="894080"/>
                </a:cubicBezTo>
                <a:lnTo>
                  <a:pt x="89408" y="894080"/>
                </a:lnTo>
                <a:cubicBezTo>
                  <a:pt x="65696" y="894080"/>
                  <a:pt x="42954" y="884660"/>
                  <a:pt x="26187" y="867893"/>
                </a:cubicBezTo>
                <a:cubicBezTo>
                  <a:pt x="9420" y="851126"/>
                  <a:pt x="0" y="828384"/>
                  <a:pt x="0" y="804672"/>
                </a:cubicBezTo>
                <a:lnTo>
                  <a:pt x="0" y="89408"/>
                </a:lnTo>
                <a:close/>
              </a:path>
            </a:pathLst>
          </a:custGeom>
          <a:solidFill>
            <a:srgbClr val="00338D"/>
          </a:solidFill>
          <a:ln>
            <a:noFill/>
          </a:ln>
        </p:spPr>
        <p:style>
          <a:lnRef idx="2">
            <a:scrgbClr r="0" g="0" b="0"/>
          </a:lnRef>
          <a:fillRef idx="1">
            <a:scrgbClr r="0" g="0" b="0"/>
          </a:fillRef>
          <a:effectRef idx="0">
            <a:schemeClr val="accent1">
              <a:shade val="80000"/>
              <a:hueOff val="0"/>
              <a:satOff val="0"/>
              <a:lumOff val="0"/>
              <a:alphaOff val="0"/>
            </a:schemeClr>
          </a:effectRef>
          <a:fontRef idx="minor">
            <a:schemeClr val="lt1"/>
          </a:fontRef>
        </p:style>
        <p:txBody>
          <a:bodyPr spcFirstLastPara="0" vert="horz" wrap="square" lIns="87147" tIns="87147" rIns="1075105" bIns="87147" numCol="1" spcCol="1270" anchor="ctr" anchorCtr="0">
            <a:noAutofit/>
          </a:bodyPr>
          <a:lstStyle/>
          <a:p>
            <a:pPr lvl="0" defTabSz="711200">
              <a:lnSpc>
                <a:spcPct val="90000"/>
              </a:lnSpc>
              <a:spcAft>
                <a:spcPct val="35000"/>
              </a:spcAft>
            </a:pPr>
            <a:r>
              <a:rPr lang="en-US" sz="2000" b="1" dirty="0" smtClean="0"/>
              <a:t>No documentation </a:t>
            </a:r>
            <a:r>
              <a:rPr lang="en-US" sz="2000" dirty="0" smtClean="0"/>
              <a:t>– the firm may have documents such as certificate of incorporation, memorandum of association etc.</a:t>
            </a:r>
            <a:endParaRPr lang="en-US" sz="2000" kern="1200" dirty="0"/>
          </a:p>
        </p:txBody>
      </p:sp>
      <p:sp>
        <p:nvSpPr>
          <p:cNvPr id="10" name="Freeform 9"/>
          <p:cNvSpPr/>
          <p:nvPr/>
        </p:nvSpPr>
        <p:spPr>
          <a:xfrm>
            <a:off x="1367645" y="2618037"/>
            <a:ext cx="6059266" cy="1033185"/>
          </a:xfrm>
          <a:custGeom>
            <a:avLst/>
            <a:gdLst>
              <a:gd name="connsiteX0" fmla="*/ 0 w 5899661"/>
              <a:gd name="connsiteY0" fmla="*/ 89408 h 894080"/>
              <a:gd name="connsiteX1" fmla="*/ 26187 w 5899661"/>
              <a:gd name="connsiteY1" fmla="*/ 26187 h 894080"/>
              <a:gd name="connsiteX2" fmla="*/ 89408 w 5899661"/>
              <a:gd name="connsiteY2" fmla="*/ 0 h 894080"/>
              <a:gd name="connsiteX3" fmla="*/ 5810253 w 5899661"/>
              <a:gd name="connsiteY3" fmla="*/ 0 h 894080"/>
              <a:gd name="connsiteX4" fmla="*/ 5873474 w 5899661"/>
              <a:gd name="connsiteY4" fmla="*/ 26187 h 894080"/>
              <a:gd name="connsiteX5" fmla="*/ 5899661 w 5899661"/>
              <a:gd name="connsiteY5" fmla="*/ 89408 h 894080"/>
              <a:gd name="connsiteX6" fmla="*/ 5899661 w 5899661"/>
              <a:gd name="connsiteY6" fmla="*/ 804672 h 894080"/>
              <a:gd name="connsiteX7" fmla="*/ 5873474 w 5899661"/>
              <a:gd name="connsiteY7" fmla="*/ 867893 h 894080"/>
              <a:gd name="connsiteX8" fmla="*/ 5810253 w 5899661"/>
              <a:gd name="connsiteY8" fmla="*/ 894080 h 894080"/>
              <a:gd name="connsiteX9" fmla="*/ 89408 w 5899661"/>
              <a:gd name="connsiteY9" fmla="*/ 894080 h 894080"/>
              <a:gd name="connsiteX10" fmla="*/ 26187 w 5899661"/>
              <a:gd name="connsiteY10" fmla="*/ 867893 h 894080"/>
              <a:gd name="connsiteX11" fmla="*/ 0 w 5899661"/>
              <a:gd name="connsiteY11" fmla="*/ 804672 h 894080"/>
              <a:gd name="connsiteX12" fmla="*/ 0 w 5899661"/>
              <a:gd name="connsiteY12" fmla="*/ 89408 h 894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899661" h="894080">
                <a:moveTo>
                  <a:pt x="0" y="89408"/>
                </a:moveTo>
                <a:cubicBezTo>
                  <a:pt x="0" y="65696"/>
                  <a:pt x="9420" y="42954"/>
                  <a:pt x="26187" y="26187"/>
                </a:cubicBezTo>
                <a:cubicBezTo>
                  <a:pt x="42954" y="9420"/>
                  <a:pt x="65696" y="0"/>
                  <a:pt x="89408" y="0"/>
                </a:cubicBezTo>
                <a:lnTo>
                  <a:pt x="5810253" y="0"/>
                </a:lnTo>
                <a:cubicBezTo>
                  <a:pt x="5833965" y="0"/>
                  <a:pt x="5856707" y="9420"/>
                  <a:pt x="5873474" y="26187"/>
                </a:cubicBezTo>
                <a:cubicBezTo>
                  <a:pt x="5890241" y="42954"/>
                  <a:pt x="5899661" y="65696"/>
                  <a:pt x="5899661" y="89408"/>
                </a:cubicBezTo>
                <a:lnTo>
                  <a:pt x="5899661" y="804672"/>
                </a:lnTo>
                <a:cubicBezTo>
                  <a:pt x="5899661" y="828384"/>
                  <a:pt x="5890241" y="851126"/>
                  <a:pt x="5873474" y="867893"/>
                </a:cubicBezTo>
                <a:cubicBezTo>
                  <a:pt x="5856707" y="884660"/>
                  <a:pt x="5833965" y="894080"/>
                  <a:pt x="5810253" y="894080"/>
                </a:cubicBezTo>
                <a:lnTo>
                  <a:pt x="89408" y="894080"/>
                </a:lnTo>
                <a:cubicBezTo>
                  <a:pt x="65696" y="894080"/>
                  <a:pt x="42954" y="884660"/>
                  <a:pt x="26187" y="867893"/>
                </a:cubicBezTo>
                <a:cubicBezTo>
                  <a:pt x="9420" y="851126"/>
                  <a:pt x="0" y="828384"/>
                  <a:pt x="0" y="804672"/>
                </a:cubicBezTo>
                <a:lnTo>
                  <a:pt x="0" y="89408"/>
                </a:lnTo>
                <a:close/>
              </a:path>
            </a:pathLst>
          </a:custGeom>
          <a:solidFill>
            <a:srgbClr val="4066AA"/>
          </a:solidFill>
          <a:ln>
            <a:noFill/>
          </a:ln>
        </p:spPr>
        <p:style>
          <a:lnRef idx="2">
            <a:scrgbClr r="0" g="0" b="0"/>
          </a:lnRef>
          <a:fillRef idx="1">
            <a:scrgbClr r="0" g="0" b="0"/>
          </a:fillRef>
          <a:effectRef idx="0">
            <a:schemeClr val="accent1">
              <a:shade val="80000"/>
              <a:hueOff val="236519"/>
              <a:satOff val="-13281"/>
              <a:lumOff val="11454"/>
              <a:alphaOff val="0"/>
            </a:schemeClr>
          </a:effectRef>
          <a:fontRef idx="minor">
            <a:schemeClr val="lt1"/>
          </a:fontRef>
        </p:style>
        <p:txBody>
          <a:bodyPr spcFirstLastPara="0" vert="horz" wrap="square" lIns="87147" tIns="87147" rIns="1162396" bIns="87147" numCol="1" spcCol="1270" anchor="ctr" anchorCtr="0">
            <a:noAutofit/>
          </a:bodyPr>
          <a:lstStyle/>
          <a:p>
            <a:pPr lvl="0" defTabSz="711200">
              <a:lnSpc>
                <a:spcPct val="90000"/>
              </a:lnSpc>
              <a:spcAft>
                <a:spcPct val="35000"/>
              </a:spcAft>
            </a:pPr>
            <a:r>
              <a:rPr lang="en-US" kern="1200" dirty="0" smtClean="0"/>
              <a:t>Key elements of understanding not documented;</a:t>
            </a:r>
            <a:r>
              <a:rPr lang="en-US" dirty="0" smtClean="0"/>
              <a:t>  nature of the business activities, key suppliers, key customers, related parties including key management personnel.</a:t>
            </a:r>
            <a:endParaRPr lang="en-US" kern="1200" dirty="0"/>
          </a:p>
        </p:txBody>
      </p:sp>
      <p:sp>
        <p:nvSpPr>
          <p:cNvPr id="11" name="Freeform 10"/>
          <p:cNvSpPr/>
          <p:nvPr/>
        </p:nvSpPr>
        <p:spPr>
          <a:xfrm>
            <a:off x="2013971" y="3839075"/>
            <a:ext cx="5899661" cy="1033185"/>
          </a:xfrm>
          <a:custGeom>
            <a:avLst/>
            <a:gdLst>
              <a:gd name="connsiteX0" fmla="*/ 0 w 5899661"/>
              <a:gd name="connsiteY0" fmla="*/ 89408 h 894080"/>
              <a:gd name="connsiteX1" fmla="*/ 26187 w 5899661"/>
              <a:gd name="connsiteY1" fmla="*/ 26187 h 894080"/>
              <a:gd name="connsiteX2" fmla="*/ 89408 w 5899661"/>
              <a:gd name="connsiteY2" fmla="*/ 0 h 894080"/>
              <a:gd name="connsiteX3" fmla="*/ 5810253 w 5899661"/>
              <a:gd name="connsiteY3" fmla="*/ 0 h 894080"/>
              <a:gd name="connsiteX4" fmla="*/ 5873474 w 5899661"/>
              <a:gd name="connsiteY4" fmla="*/ 26187 h 894080"/>
              <a:gd name="connsiteX5" fmla="*/ 5899661 w 5899661"/>
              <a:gd name="connsiteY5" fmla="*/ 89408 h 894080"/>
              <a:gd name="connsiteX6" fmla="*/ 5899661 w 5899661"/>
              <a:gd name="connsiteY6" fmla="*/ 804672 h 894080"/>
              <a:gd name="connsiteX7" fmla="*/ 5873474 w 5899661"/>
              <a:gd name="connsiteY7" fmla="*/ 867893 h 894080"/>
              <a:gd name="connsiteX8" fmla="*/ 5810253 w 5899661"/>
              <a:gd name="connsiteY8" fmla="*/ 894080 h 894080"/>
              <a:gd name="connsiteX9" fmla="*/ 89408 w 5899661"/>
              <a:gd name="connsiteY9" fmla="*/ 894080 h 894080"/>
              <a:gd name="connsiteX10" fmla="*/ 26187 w 5899661"/>
              <a:gd name="connsiteY10" fmla="*/ 867893 h 894080"/>
              <a:gd name="connsiteX11" fmla="*/ 0 w 5899661"/>
              <a:gd name="connsiteY11" fmla="*/ 804672 h 894080"/>
              <a:gd name="connsiteX12" fmla="*/ 0 w 5899661"/>
              <a:gd name="connsiteY12" fmla="*/ 89408 h 894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899661" h="894080">
                <a:moveTo>
                  <a:pt x="0" y="89408"/>
                </a:moveTo>
                <a:cubicBezTo>
                  <a:pt x="0" y="65696"/>
                  <a:pt x="9420" y="42954"/>
                  <a:pt x="26187" y="26187"/>
                </a:cubicBezTo>
                <a:cubicBezTo>
                  <a:pt x="42954" y="9420"/>
                  <a:pt x="65696" y="0"/>
                  <a:pt x="89408" y="0"/>
                </a:cubicBezTo>
                <a:lnTo>
                  <a:pt x="5810253" y="0"/>
                </a:lnTo>
                <a:cubicBezTo>
                  <a:pt x="5833965" y="0"/>
                  <a:pt x="5856707" y="9420"/>
                  <a:pt x="5873474" y="26187"/>
                </a:cubicBezTo>
                <a:cubicBezTo>
                  <a:pt x="5890241" y="42954"/>
                  <a:pt x="5899661" y="65696"/>
                  <a:pt x="5899661" y="89408"/>
                </a:cubicBezTo>
                <a:lnTo>
                  <a:pt x="5899661" y="804672"/>
                </a:lnTo>
                <a:cubicBezTo>
                  <a:pt x="5899661" y="828384"/>
                  <a:pt x="5890241" y="851126"/>
                  <a:pt x="5873474" y="867893"/>
                </a:cubicBezTo>
                <a:cubicBezTo>
                  <a:pt x="5856707" y="884660"/>
                  <a:pt x="5833965" y="894080"/>
                  <a:pt x="5810253" y="894080"/>
                </a:cubicBezTo>
                <a:lnTo>
                  <a:pt x="89408" y="894080"/>
                </a:lnTo>
                <a:cubicBezTo>
                  <a:pt x="65696" y="894080"/>
                  <a:pt x="42954" y="884660"/>
                  <a:pt x="26187" y="867893"/>
                </a:cubicBezTo>
                <a:cubicBezTo>
                  <a:pt x="9420" y="851126"/>
                  <a:pt x="0" y="828384"/>
                  <a:pt x="0" y="804672"/>
                </a:cubicBezTo>
                <a:lnTo>
                  <a:pt x="0" y="89408"/>
                </a:lnTo>
                <a:close/>
              </a:path>
            </a:pathLst>
          </a:custGeom>
          <a:solidFill>
            <a:srgbClr val="8099C6"/>
          </a:solidFill>
          <a:ln>
            <a:noFill/>
          </a:ln>
        </p:spPr>
        <p:style>
          <a:lnRef idx="2">
            <a:scrgbClr r="0" g="0" b="0"/>
          </a:lnRef>
          <a:fillRef idx="1">
            <a:scrgbClr r="0" g="0" b="0"/>
          </a:fillRef>
          <a:effectRef idx="0">
            <a:schemeClr val="accent1">
              <a:shade val="80000"/>
              <a:hueOff val="473037"/>
              <a:satOff val="-26563"/>
              <a:lumOff val="22907"/>
              <a:alphaOff val="0"/>
            </a:schemeClr>
          </a:effectRef>
          <a:fontRef idx="minor">
            <a:schemeClr val="lt1"/>
          </a:fontRef>
        </p:style>
        <p:txBody>
          <a:bodyPr spcFirstLastPara="0" vert="horz" wrap="square" lIns="87147" tIns="87147" rIns="1155021" bIns="87148" numCol="1" spcCol="1270" anchor="ctr" anchorCtr="0">
            <a:noAutofit/>
          </a:bodyPr>
          <a:lstStyle/>
          <a:p>
            <a:pPr lvl="0"/>
            <a:r>
              <a:rPr lang="en-US" sz="2000" dirty="0" smtClean="0"/>
              <a:t>No risk assessment documented</a:t>
            </a:r>
            <a:endParaRPr lang="en-US" sz="2000" dirty="0"/>
          </a:p>
        </p:txBody>
      </p:sp>
      <p:sp>
        <p:nvSpPr>
          <p:cNvPr id="12" name="Freeform 11"/>
          <p:cNvSpPr/>
          <p:nvPr/>
        </p:nvSpPr>
        <p:spPr>
          <a:xfrm>
            <a:off x="2508068" y="5060111"/>
            <a:ext cx="5899661" cy="1033185"/>
          </a:xfrm>
          <a:custGeom>
            <a:avLst/>
            <a:gdLst>
              <a:gd name="connsiteX0" fmla="*/ 0 w 5899661"/>
              <a:gd name="connsiteY0" fmla="*/ 89408 h 894080"/>
              <a:gd name="connsiteX1" fmla="*/ 26187 w 5899661"/>
              <a:gd name="connsiteY1" fmla="*/ 26187 h 894080"/>
              <a:gd name="connsiteX2" fmla="*/ 89408 w 5899661"/>
              <a:gd name="connsiteY2" fmla="*/ 0 h 894080"/>
              <a:gd name="connsiteX3" fmla="*/ 5810253 w 5899661"/>
              <a:gd name="connsiteY3" fmla="*/ 0 h 894080"/>
              <a:gd name="connsiteX4" fmla="*/ 5873474 w 5899661"/>
              <a:gd name="connsiteY4" fmla="*/ 26187 h 894080"/>
              <a:gd name="connsiteX5" fmla="*/ 5899661 w 5899661"/>
              <a:gd name="connsiteY5" fmla="*/ 89408 h 894080"/>
              <a:gd name="connsiteX6" fmla="*/ 5899661 w 5899661"/>
              <a:gd name="connsiteY6" fmla="*/ 804672 h 894080"/>
              <a:gd name="connsiteX7" fmla="*/ 5873474 w 5899661"/>
              <a:gd name="connsiteY7" fmla="*/ 867893 h 894080"/>
              <a:gd name="connsiteX8" fmla="*/ 5810253 w 5899661"/>
              <a:gd name="connsiteY8" fmla="*/ 894080 h 894080"/>
              <a:gd name="connsiteX9" fmla="*/ 89408 w 5899661"/>
              <a:gd name="connsiteY9" fmla="*/ 894080 h 894080"/>
              <a:gd name="connsiteX10" fmla="*/ 26187 w 5899661"/>
              <a:gd name="connsiteY10" fmla="*/ 867893 h 894080"/>
              <a:gd name="connsiteX11" fmla="*/ 0 w 5899661"/>
              <a:gd name="connsiteY11" fmla="*/ 804672 h 894080"/>
              <a:gd name="connsiteX12" fmla="*/ 0 w 5899661"/>
              <a:gd name="connsiteY12" fmla="*/ 89408 h 894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899661" h="894080">
                <a:moveTo>
                  <a:pt x="0" y="89408"/>
                </a:moveTo>
                <a:cubicBezTo>
                  <a:pt x="0" y="65696"/>
                  <a:pt x="9420" y="42954"/>
                  <a:pt x="26187" y="26187"/>
                </a:cubicBezTo>
                <a:cubicBezTo>
                  <a:pt x="42954" y="9420"/>
                  <a:pt x="65696" y="0"/>
                  <a:pt x="89408" y="0"/>
                </a:cubicBezTo>
                <a:lnTo>
                  <a:pt x="5810253" y="0"/>
                </a:lnTo>
                <a:cubicBezTo>
                  <a:pt x="5833965" y="0"/>
                  <a:pt x="5856707" y="9420"/>
                  <a:pt x="5873474" y="26187"/>
                </a:cubicBezTo>
                <a:cubicBezTo>
                  <a:pt x="5890241" y="42954"/>
                  <a:pt x="5899661" y="65696"/>
                  <a:pt x="5899661" y="89408"/>
                </a:cubicBezTo>
                <a:lnTo>
                  <a:pt x="5899661" y="804672"/>
                </a:lnTo>
                <a:cubicBezTo>
                  <a:pt x="5899661" y="828384"/>
                  <a:pt x="5890241" y="851126"/>
                  <a:pt x="5873474" y="867893"/>
                </a:cubicBezTo>
                <a:cubicBezTo>
                  <a:pt x="5856707" y="884660"/>
                  <a:pt x="5833965" y="894080"/>
                  <a:pt x="5810253" y="894080"/>
                </a:cubicBezTo>
                <a:lnTo>
                  <a:pt x="89408" y="894080"/>
                </a:lnTo>
                <a:cubicBezTo>
                  <a:pt x="65696" y="894080"/>
                  <a:pt x="42954" y="884660"/>
                  <a:pt x="26187" y="867893"/>
                </a:cubicBezTo>
                <a:cubicBezTo>
                  <a:pt x="9420" y="851126"/>
                  <a:pt x="0" y="828384"/>
                  <a:pt x="0" y="804672"/>
                </a:cubicBezTo>
                <a:lnTo>
                  <a:pt x="0" y="89408"/>
                </a:lnTo>
                <a:close/>
              </a:path>
            </a:pathLst>
          </a:custGeom>
          <a:solidFill>
            <a:srgbClr val="BFCCE3"/>
          </a:solidFill>
          <a:ln>
            <a:noFill/>
          </a:ln>
        </p:spPr>
        <p:style>
          <a:lnRef idx="2">
            <a:scrgbClr r="0" g="0" b="0"/>
          </a:lnRef>
          <a:fillRef idx="1">
            <a:scrgbClr r="0" g="0" b="0"/>
          </a:fillRef>
          <a:effectRef idx="0">
            <a:schemeClr val="accent1">
              <a:shade val="80000"/>
              <a:hueOff val="709556"/>
              <a:satOff val="-39844"/>
              <a:lumOff val="34361"/>
              <a:alphaOff val="0"/>
            </a:schemeClr>
          </a:effectRef>
          <a:fontRef idx="minor">
            <a:schemeClr val="lt1"/>
          </a:fontRef>
        </p:style>
        <p:txBody>
          <a:bodyPr spcFirstLastPara="0" vert="horz" wrap="square" lIns="87147" tIns="87147" rIns="1162396" bIns="87147" numCol="1" spcCol="1270" anchor="ctr" anchorCtr="0">
            <a:noAutofit/>
          </a:bodyPr>
          <a:lstStyle/>
          <a:p>
            <a:pPr lvl="0" defTabSz="711200">
              <a:lnSpc>
                <a:spcPct val="90000"/>
              </a:lnSpc>
              <a:spcAft>
                <a:spcPct val="35000"/>
              </a:spcAft>
            </a:pPr>
            <a:r>
              <a:rPr lang="en-US" sz="2000" dirty="0" smtClean="0">
                <a:solidFill>
                  <a:schemeClr val="tx1">
                    <a:lumMod val="75000"/>
                    <a:lumOff val="25000"/>
                  </a:schemeClr>
                </a:solidFill>
              </a:rPr>
              <a:t>No documentation of the accounting system or the business’ cycle</a:t>
            </a:r>
            <a:endParaRPr lang="en-US" sz="2000" kern="1200" dirty="0">
              <a:solidFill>
                <a:schemeClr val="tx1">
                  <a:lumMod val="75000"/>
                  <a:lumOff val="25000"/>
                </a:schemeClr>
              </a:solidFill>
            </a:endParaRPr>
          </a:p>
        </p:txBody>
      </p:sp>
      <p:sp>
        <p:nvSpPr>
          <p:cNvPr id="13" name="Freeform 12"/>
          <p:cNvSpPr/>
          <p:nvPr/>
        </p:nvSpPr>
        <p:spPr>
          <a:xfrm>
            <a:off x="6351662" y="2188326"/>
            <a:ext cx="581152" cy="671570"/>
          </a:xfrm>
          <a:custGeom>
            <a:avLst/>
            <a:gdLst>
              <a:gd name="connsiteX0" fmla="*/ 0 w 581152"/>
              <a:gd name="connsiteY0" fmla="*/ 319634 h 581152"/>
              <a:gd name="connsiteX1" fmla="*/ 130759 w 581152"/>
              <a:gd name="connsiteY1" fmla="*/ 319634 h 581152"/>
              <a:gd name="connsiteX2" fmla="*/ 130759 w 581152"/>
              <a:gd name="connsiteY2" fmla="*/ 0 h 581152"/>
              <a:gd name="connsiteX3" fmla="*/ 450393 w 581152"/>
              <a:gd name="connsiteY3" fmla="*/ 0 h 581152"/>
              <a:gd name="connsiteX4" fmla="*/ 450393 w 581152"/>
              <a:gd name="connsiteY4" fmla="*/ 319634 h 581152"/>
              <a:gd name="connsiteX5" fmla="*/ 581152 w 581152"/>
              <a:gd name="connsiteY5" fmla="*/ 319634 h 581152"/>
              <a:gd name="connsiteX6" fmla="*/ 290576 w 581152"/>
              <a:gd name="connsiteY6" fmla="*/ 581152 h 581152"/>
              <a:gd name="connsiteX7" fmla="*/ 0 w 581152"/>
              <a:gd name="connsiteY7" fmla="*/ 319634 h 581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81152" h="581152">
                <a:moveTo>
                  <a:pt x="0" y="319634"/>
                </a:moveTo>
                <a:lnTo>
                  <a:pt x="130759" y="319634"/>
                </a:lnTo>
                <a:lnTo>
                  <a:pt x="130759" y="0"/>
                </a:lnTo>
                <a:lnTo>
                  <a:pt x="450393" y="0"/>
                </a:lnTo>
                <a:lnTo>
                  <a:pt x="450393" y="319634"/>
                </a:lnTo>
                <a:lnTo>
                  <a:pt x="581152" y="319634"/>
                </a:lnTo>
                <a:lnTo>
                  <a:pt x="290576" y="581152"/>
                </a:lnTo>
                <a:lnTo>
                  <a:pt x="0" y="319634"/>
                </a:lnTo>
                <a:close/>
              </a:path>
            </a:pathLst>
          </a:custGeom>
          <a:solidFill>
            <a:srgbClr val="00338D">
              <a:alpha val="90000"/>
            </a:srgbClr>
          </a:solid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65049" tIns="34290" rIns="165049" bIns="178125" numCol="1" spcCol="1270" anchor="ctr" anchorCtr="0">
            <a:noAutofit/>
          </a:bodyPr>
          <a:lstStyle/>
          <a:p>
            <a:pPr lvl="0" algn="ctr" defTabSz="1200150">
              <a:lnSpc>
                <a:spcPct val="90000"/>
              </a:lnSpc>
              <a:spcBef>
                <a:spcPct val="0"/>
              </a:spcBef>
              <a:spcAft>
                <a:spcPct val="35000"/>
              </a:spcAft>
            </a:pPr>
            <a:endParaRPr lang="en-US" sz="2400" kern="1200" dirty="0"/>
          </a:p>
        </p:txBody>
      </p:sp>
      <p:sp>
        <p:nvSpPr>
          <p:cNvPr id="14" name="Freeform 13"/>
          <p:cNvSpPr/>
          <p:nvPr/>
        </p:nvSpPr>
        <p:spPr>
          <a:xfrm>
            <a:off x="6845759" y="3409363"/>
            <a:ext cx="581152" cy="671570"/>
          </a:xfrm>
          <a:custGeom>
            <a:avLst/>
            <a:gdLst>
              <a:gd name="connsiteX0" fmla="*/ 0 w 581152"/>
              <a:gd name="connsiteY0" fmla="*/ 319634 h 581152"/>
              <a:gd name="connsiteX1" fmla="*/ 130759 w 581152"/>
              <a:gd name="connsiteY1" fmla="*/ 319634 h 581152"/>
              <a:gd name="connsiteX2" fmla="*/ 130759 w 581152"/>
              <a:gd name="connsiteY2" fmla="*/ 0 h 581152"/>
              <a:gd name="connsiteX3" fmla="*/ 450393 w 581152"/>
              <a:gd name="connsiteY3" fmla="*/ 0 h 581152"/>
              <a:gd name="connsiteX4" fmla="*/ 450393 w 581152"/>
              <a:gd name="connsiteY4" fmla="*/ 319634 h 581152"/>
              <a:gd name="connsiteX5" fmla="*/ 581152 w 581152"/>
              <a:gd name="connsiteY5" fmla="*/ 319634 h 581152"/>
              <a:gd name="connsiteX6" fmla="*/ 290576 w 581152"/>
              <a:gd name="connsiteY6" fmla="*/ 581152 h 581152"/>
              <a:gd name="connsiteX7" fmla="*/ 0 w 581152"/>
              <a:gd name="connsiteY7" fmla="*/ 319634 h 581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81152" h="581152">
                <a:moveTo>
                  <a:pt x="0" y="319634"/>
                </a:moveTo>
                <a:lnTo>
                  <a:pt x="130759" y="319634"/>
                </a:lnTo>
                <a:lnTo>
                  <a:pt x="130759" y="0"/>
                </a:lnTo>
                <a:lnTo>
                  <a:pt x="450393" y="0"/>
                </a:lnTo>
                <a:lnTo>
                  <a:pt x="450393" y="319634"/>
                </a:lnTo>
                <a:lnTo>
                  <a:pt x="581152" y="319634"/>
                </a:lnTo>
                <a:lnTo>
                  <a:pt x="290576" y="581152"/>
                </a:lnTo>
                <a:lnTo>
                  <a:pt x="0" y="319634"/>
                </a:lnTo>
                <a:close/>
              </a:path>
            </a:pathLst>
          </a:custGeom>
          <a:solidFill>
            <a:srgbClr val="4066AA">
              <a:alpha val="90000"/>
            </a:srgbClr>
          </a:solidFill>
          <a:ln>
            <a:solidFill>
              <a:schemeClr val="accent1">
                <a:tint val="40000"/>
                <a:hueOff val="0"/>
                <a:satOff val="0"/>
                <a:lumOff val="0"/>
              </a:schemeClr>
            </a:solidFill>
          </a:ln>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65049" tIns="34290" rIns="165049" bIns="178125" numCol="1" spcCol="1270" anchor="ctr" anchorCtr="0">
            <a:noAutofit/>
          </a:bodyPr>
          <a:lstStyle/>
          <a:p>
            <a:pPr lvl="0" algn="ctr" defTabSz="1200150">
              <a:lnSpc>
                <a:spcPct val="90000"/>
              </a:lnSpc>
              <a:spcBef>
                <a:spcPct val="0"/>
              </a:spcBef>
              <a:spcAft>
                <a:spcPct val="35000"/>
              </a:spcAft>
            </a:pPr>
            <a:endParaRPr lang="en-US" sz="2400" kern="1200" dirty="0"/>
          </a:p>
        </p:txBody>
      </p:sp>
      <p:sp>
        <p:nvSpPr>
          <p:cNvPr id="15" name="Freeform 14"/>
          <p:cNvSpPr/>
          <p:nvPr/>
        </p:nvSpPr>
        <p:spPr>
          <a:xfrm>
            <a:off x="7332481" y="4630401"/>
            <a:ext cx="581152" cy="671570"/>
          </a:xfrm>
          <a:custGeom>
            <a:avLst/>
            <a:gdLst>
              <a:gd name="connsiteX0" fmla="*/ 0 w 581152"/>
              <a:gd name="connsiteY0" fmla="*/ 319634 h 581152"/>
              <a:gd name="connsiteX1" fmla="*/ 130759 w 581152"/>
              <a:gd name="connsiteY1" fmla="*/ 319634 h 581152"/>
              <a:gd name="connsiteX2" fmla="*/ 130759 w 581152"/>
              <a:gd name="connsiteY2" fmla="*/ 0 h 581152"/>
              <a:gd name="connsiteX3" fmla="*/ 450393 w 581152"/>
              <a:gd name="connsiteY3" fmla="*/ 0 h 581152"/>
              <a:gd name="connsiteX4" fmla="*/ 450393 w 581152"/>
              <a:gd name="connsiteY4" fmla="*/ 319634 h 581152"/>
              <a:gd name="connsiteX5" fmla="*/ 581152 w 581152"/>
              <a:gd name="connsiteY5" fmla="*/ 319634 h 581152"/>
              <a:gd name="connsiteX6" fmla="*/ 290576 w 581152"/>
              <a:gd name="connsiteY6" fmla="*/ 581152 h 581152"/>
              <a:gd name="connsiteX7" fmla="*/ 0 w 581152"/>
              <a:gd name="connsiteY7" fmla="*/ 319634 h 581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81152" h="581152">
                <a:moveTo>
                  <a:pt x="0" y="319634"/>
                </a:moveTo>
                <a:lnTo>
                  <a:pt x="130759" y="319634"/>
                </a:lnTo>
                <a:lnTo>
                  <a:pt x="130759" y="0"/>
                </a:lnTo>
                <a:lnTo>
                  <a:pt x="450393" y="0"/>
                </a:lnTo>
                <a:lnTo>
                  <a:pt x="450393" y="319634"/>
                </a:lnTo>
                <a:lnTo>
                  <a:pt x="581152" y="319634"/>
                </a:lnTo>
                <a:lnTo>
                  <a:pt x="290576" y="581152"/>
                </a:lnTo>
                <a:lnTo>
                  <a:pt x="0" y="319634"/>
                </a:lnTo>
                <a:close/>
              </a:path>
            </a:pathLst>
          </a:custGeom>
          <a:solidFill>
            <a:srgbClr val="8099C6">
              <a:alpha val="90000"/>
            </a:srgbClr>
          </a:solid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65049" tIns="34290" rIns="165049" bIns="178125" numCol="1" spcCol="1270" anchor="ctr" anchorCtr="0">
            <a:noAutofit/>
          </a:bodyPr>
          <a:lstStyle/>
          <a:p>
            <a:pPr lvl="0" algn="ctr" defTabSz="1200150">
              <a:lnSpc>
                <a:spcPct val="90000"/>
              </a:lnSpc>
              <a:spcBef>
                <a:spcPct val="0"/>
              </a:spcBef>
              <a:spcAft>
                <a:spcPct val="35000"/>
              </a:spcAft>
            </a:pPr>
            <a:endParaRPr lang="en-US" sz="2400" kern="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wedge">
                                      <p:cBhvr>
                                        <p:cTn id="16" dur="2000"/>
                                        <p:tgtEl>
                                          <p:spTgt spid="13"/>
                                        </p:tgtEl>
                                      </p:cBhvr>
                                    </p:animEffect>
                                  </p:childTnLst>
                                </p:cTn>
                              </p:par>
                              <p:par>
                                <p:cTn id="17" presetID="20"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edge">
                                      <p:cBhvr>
                                        <p:cTn id="19" dur="20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55" presetClass="entr" presetSubtype="0" fill="hold" grpId="0" nodeType="clickEffect">
                                  <p:stCondLst>
                                    <p:cond delay="0"/>
                                  </p:stCondLst>
                                  <p:childTnLst>
                                    <p:set>
                                      <p:cBhvr>
                                        <p:cTn id="23" dur="1" fill="hold">
                                          <p:stCondLst>
                                            <p:cond delay="0"/>
                                          </p:stCondLst>
                                        </p:cTn>
                                        <p:tgtEl>
                                          <p:spTgt spid="14"/>
                                        </p:tgtEl>
                                        <p:attrNameLst>
                                          <p:attrName>style.visibility</p:attrName>
                                        </p:attrNameLst>
                                      </p:cBhvr>
                                      <p:to>
                                        <p:strVal val="visible"/>
                                      </p:to>
                                    </p:set>
                                    <p:anim calcmode="lin" valueType="num">
                                      <p:cBhvr>
                                        <p:cTn id="24" dur="1000" fill="hold"/>
                                        <p:tgtEl>
                                          <p:spTgt spid="14"/>
                                        </p:tgtEl>
                                        <p:attrNameLst>
                                          <p:attrName>ppt_w</p:attrName>
                                        </p:attrNameLst>
                                      </p:cBhvr>
                                      <p:tavLst>
                                        <p:tav tm="0">
                                          <p:val>
                                            <p:strVal val="#ppt_w*0.70"/>
                                          </p:val>
                                        </p:tav>
                                        <p:tav tm="100000">
                                          <p:val>
                                            <p:strVal val="#ppt_w"/>
                                          </p:val>
                                        </p:tav>
                                      </p:tavLst>
                                    </p:anim>
                                    <p:anim calcmode="lin" valueType="num">
                                      <p:cBhvr>
                                        <p:cTn id="25" dur="1000" fill="hold"/>
                                        <p:tgtEl>
                                          <p:spTgt spid="14"/>
                                        </p:tgtEl>
                                        <p:attrNameLst>
                                          <p:attrName>ppt_h</p:attrName>
                                        </p:attrNameLst>
                                      </p:cBhvr>
                                      <p:tavLst>
                                        <p:tav tm="0">
                                          <p:val>
                                            <p:strVal val="#ppt_h"/>
                                          </p:val>
                                        </p:tav>
                                        <p:tav tm="100000">
                                          <p:val>
                                            <p:strVal val="#ppt_h"/>
                                          </p:val>
                                        </p:tav>
                                      </p:tavLst>
                                    </p:anim>
                                    <p:animEffect transition="in" filter="fade">
                                      <p:cBhvr>
                                        <p:cTn id="26" dur="1000"/>
                                        <p:tgtEl>
                                          <p:spTgt spid="14"/>
                                        </p:tgtEl>
                                      </p:cBhvr>
                                    </p:animEffect>
                                  </p:childTnLst>
                                </p:cTn>
                              </p:par>
                              <p:par>
                                <p:cTn id="27" presetID="55"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p:cTn id="29" dur="1000" fill="hold"/>
                                        <p:tgtEl>
                                          <p:spTgt spid="11"/>
                                        </p:tgtEl>
                                        <p:attrNameLst>
                                          <p:attrName>ppt_w</p:attrName>
                                        </p:attrNameLst>
                                      </p:cBhvr>
                                      <p:tavLst>
                                        <p:tav tm="0">
                                          <p:val>
                                            <p:strVal val="#ppt_w*0.70"/>
                                          </p:val>
                                        </p:tav>
                                        <p:tav tm="100000">
                                          <p:val>
                                            <p:strVal val="#ppt_w"/>
                                          </p:val>
                                        </p:tav>
                                      </p:tavLst>
                                    </p:anim>
                                    <p:anim calcmode="lin" valueType="num">
                                      <p:cBhvr>
                                        <p:cTn id="30" dur="1000" fill="hold"/>
                                        <p:tgtEl>
                                          <p:spTgt spid="11"/>
                                        </p:tgtEl>
                                        <p:attrNameLst>
                                          <p:attrName>ppt_h</p:attrName>
                                        </p:attrNameLst>
                                      </p:cBhvr>
                                      <p:tavLst>
                                        <p:tav tm="0">
                                          <p:val>
                                            <p:strVal val="#ppt_h"/>
                                          </p:val>
                                        </p:tav>
                                        <p:tav tm="100000">
                                          <p:val>
                                            <p:strVal val="#ppt_h"/>
                                          </p:val>
                                        </p:tav>
                                      </p:tavLst>
                                    </p:anim>
                                    <p:animEffect transition="in" filter="fade">
                                      <p:cBhvr>
                                        <p:cTn id="31" dur="10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 calcmode="lin" valueType="num">
                                      <p:cBhvr>
                                        <p:cTn id="36" dur="1000" fill="hold"/>
                                        <p:tgtEl>
                                          <p:spTgt spid="12"/>
                                        </p:tgtEl>
                                        <p:attrNameLst>
                                          <p:attrName>ppt_w</p:attrName>
                                        </p:attrNameLst>
                                      </p:cBhvr>
                                      <p:tavLst>
                                        <p:tav tm="0">
                                          <p:val>
                                            <p:strVal val="#ppt_w*0.70"/>
                                          </p:val>
                                        </p:tav>
                                        <p:tav tm="100000">
                                          <p:val>
                                            <p:strVal val="#ppt_w"/>
                                          </p:val>
                                        </p:tav>
                                      </p:tavLst>
                                    </p:anim>
                                    <p:anim calcmode="lin" valueType="num">
                                      <p:cBhvr>
                                        <p:cTn id="37" dur="1000" fill="hold"/>
                                        <p:tgtEl>
                                          <p:spTgt spid="12"/>
                                        </p:tgtEl>
                                        <p:attrNameLst>
                                          <p:attrName>ppt_h</p:attrName>
                                        </p:attrNameLst>
                                      </p:cBhvr>
                                      <p:tavLst>
                                        <p:tav tm="0">
                                          <p:val>
                                            <p:strVal val="#ppt_h"/>
                                          </p:val>
                                        </p:tav>
                                        <p:tav tm="100000">
                                          <p:val>
                                            <p:strVal val="#ppt_h"/>
                                          </p:val>
                                        </p:tav>
                                      </p:tavLst>
                                    </p:anim>
                                    <p:animEffect transition="in" filter="fade">
                                      <p:cBhvr>
                                        <p:cTn id="38" dur="1000"/>
                                        <p:tgtEl>
                                          <p:spTgt spid="12"/>
                                        </p:tgtEl>
                                      </p:cBhvr>
                                    </p:animEffect>
                                  </p:childTnLst>
                                </p:cTn>
                              </p:par>
                              <p:par>
                                <p:cTn id="39" presetID="55"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anim calcmode="lin" valueType="num">
                                      <p:cBhvr>
                                        <p:cTn id="41" dur="1000" fill="hold"/>
                                        <p:tgtEl>
                                          <p:spTgt spid="15"/>
                                        </p:tgtEl>
                                        <p:attrNameLst>
                                          <p:attrName>ppt_w</p:attrName>
                                        </p:attrNameLst>
                                      </p:cBhvr>
                                      <p:tavLst>
                                        <p:tav tm="0">
                                          <p:val>
                                            <p:strVal val="#ppt_w*0.70"/>
                                          </p:val>
                                        </p:tav>
                                        <p:tav tm="100000">
                                          <p:val>
                                            <p:strVal val="#ppt_w"/>
                                          </p:val>
                                        </p:tav>
                                      </p:tavLst>
                                    </p:anim>
                                    <p:anim calcmode="lin" valueType="num">
                                      <p:cBhvr>
                                        <p:cTn id="42" dur="1000" fill="hold"/>
                                        <p:tgtEl>
                                          <p:spTgt spid="15"/>
                                        </p:tgtEl>
                                        <p:attrNameLst>
                                          <p:attrName>ppt_h</p:attrName>
                                        </p:attrNameLst>
                                      </p:cBhvr>
                                      <p:tavLst>
                                        <p:tav tm="0">
                                          <p:val>
                                            <p:strVal val="#ppt_h"/>
                                          </p:val>
                                        </p:tav>
                                        <p:tav tm="100000">
                                          <p:val>
                                            <p:strVal val="#ppt_h"/>
                                          </p:val>
                                        </p:tav>
                                      </p:tavLst>
                                    </p:anim>
                                    <p:animEffect transition="in" filter="fade">
                                      <p:cBhvr>
                                        <p:cTn id="43"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animBg="1"/>
      <p:bldP spid="10" grpId="0" animBg="1"/>
      <p:bldP spid="11" grpId="0" animBg="1"/>
      <p:bldP spid="12" grpId="0" animBg="1"/>
      <p:bldP spid="13" grpId="0" animBg="1"/>
      <p:bldP spid="14" grpId="0" animBg="1"/>
      <p:bldP spid="1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What we hope to cover in this section...</a:t>
            </a:r>
            <a:endParaRPr lang="en-GB" dirty="0"/>
          </a:p>
        </p:txBody>
      </p:sp>
      <p:sp>
        <p:nvSpPr>
          <p:cNvPr id="7" name="Content Placeholder 5"/>
          <p:cNvSpPr>
            <a:spLocks noGrp="1"/>
          </p:cNvSpPr>
          <p:nvPr>
            <p:ph sz="quarter" idx="13"/>
          </p:nvPr>
        </p:nvSpPr>
        <p:spPr>
          <a:xfrm>
            <a:off x="250825" y="1371600"/>
            <a:ext cx="4092575" cy="4721225"/>
          </a:xfrm>
        </p:spPr>
        <p:txBody>
          <a:bodyPr>
            <a:normAutofit/>
          </a:bodyPr>
          <a:lstStyle/>
          <a:p>
            <a:pPr marL="457200" indent="-457200">
              <a:lnSpc>
                <a:spcPct val="110000"/>
              </a:lnSpc>
              <a:spcAft>
                <a:spcPts val="1200"/>
              </a:spcAft>
            </a:pPr>
            <a:endParaRPr lang="en-CA" dirty="0" smtClean="0"/>
          </a:p>
          <a:p>
            <a:pPr marL="457200" indent="-457200">
              <a:lnSpc>
                <a:spcPct val="110000"/>
              </a:lnSpc>
              <a:spcAft>
                <a:spcPts val="1200"/>
              </a:spcAft>
            </a:pPr>
            <a:endParaRPr lang="en-CA" dirty="0" smtClean="0"/>
          </a:p>
        </p:txBody>
      </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8" name="TextBox 7"/>
          <p:cNvSpPr txBox="1"/>
          <p:nvPr/>
        </p:nvSpPr>
        <p:spPr>
          <a:xfrm>
            <a:off x="251520" y="1160748"/>
            <a:ext cx="8496944" cy="2954655"/>
          </a:xfrm>
          <a:prstGeom prst="rect">
            <a:avLst/>
          </a:prstGeom>
          <a:noFill/>
        </p:spPr>
        <p:txBody>
          <a:bodyPr wrap="square" rtlCol="0">
            <a:spAutoFit/>
          </a:bodyPr>
          <a:lstStyle/>
          <a:p>
            <a:pPr marL="177800" lvl="0" indent="-177800">
              <a:buClr>
                <a:srgbClr val="00338D"/>
              </a:buClr>
              <a:buFont typeface="Wingdings" pitchFamily="2" charset="2"/>
              <a:buChar char="§"/>
            </a:pPr>
            <a:r>
              <a:rPr lang="en-US" sz="2400" dirty="0" smtClean="0"/>
              <a:t>…Engagement Letter – ISA 210</a:t>
            </a:r>
          </a:p>
          <a:p>
            <a:pPr marL="177800" lvl="0" indent="-177800">
              <a:buClr>
                <a:srgbClr val="00338D"/>
              </a:buClr>
            </a:pPr>
            <a:endParaRPr lang="en-US" sz="2400" dirty="0" smtClean="0"/>
          </a:p>
          <a:p>
            <a:pPr marL="177800" lvl="0" indent="-177800">
              <a:buClr>
                <a:srgbClr val="00338D"/>
              </a:buClr>
              <a:buFont typeface="Wingdings" pitchFamily="2" charset="2"/>
              <a:buChar char="§"/>
            </a:pPr>
            <a:r>
              <a:rPr lang="en-US" sz="2400" dirty="0" smtClean="0"/>
              <a:t>…Understanding the Business – ISA 315</a:t>
            </a:r>
          </a:p>
          <a:p>
            <a:pPr marL="177800" lvl="0" indent="-177800">
              <a:buClr>
                <a:srgbClr val="00338D"/>
              </a:buClr>
            </a:pPr>
            <a:endParaRPr lang="en-US" sz="2400" dirty="0" smtClean="0"/>
          </a:p>
          <a:p>
            <a:pPr marL="177800" lvl="0" indent="-177800">
              <a:buClr>
                <a:srgbClr val="00338D"/>
              </a:buClr>
              <a:buFont typeface="Wingdings" pitchFamily="2" charset="2"/>
              <a:buChar char="§"/>
            </a:pPr>
            <a:r>
              <a:rPr lang="en-US" sz="2400" dirty="0" smtClean="0"/>
              <a:t>…Understanding the Legal and Regulatory Framework – ISA 250</a:t>
            </a:r>
          </a:p>
          <a:p>
            <a:pPr marL="177800" lvl="0" indent="-177800">
              <a:buClr>
                <a:srgbClr val="00338D"/>
              </a:buClr>
              <a:buFont typeface="Wingdings" pitchFamily="2" charset="2"/>
              <a:buChar char="§"/>
            </a:pPr>
            <a:endParaRPr lang="en-US" sz="2400" dirty="0" smtClean="0"/>
          </a:p>
          <a:p>
            <a:pPr marL="177800" lvl="0" indent="-177800">
              <a:buClr>
                <a:srgbClr val="00338D"/>
              </a:buClr>
              <a:buFont typeface="Wingdings" pitchFamily="2" charset="2"/>
              <a:buChar char="§"/>
            </a:pPr>
            <a:endParaRPr lang="en-US" dirty="0"/>
          </a:p>
        </p:txBody>
      </p:sp>
      <p:sp>
        <p:nvSpPr>
          <p:cNvPr id="6" name="Footer Placeholder 5"/>
          <p:cNvSpPr>
            <a:spLocks noGrp="1"/>
          </p:cNvSpPr>
          <p:nvPr>
            <p:ph type="ftr" sz="quarter" idx="11"/>
          </p:nvPr>
        </p:nvSpPr>
        <p:spPr/>
        <p:txBody>
          <a:bodyPr/>
          <a:lstStyle/>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 calcmode="lin" valueType="num">
                                      <p:cBhvr>
                                        <p:cTn id="11" dur="1000" fill="hold"/>
                                        <p:tgtEl>
                                          <p:spTgt spid="8">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8">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8">
                                            <p:txEl>
                                              <p:pRg st="0" end="0"/>
                                            </p:txEl>
                                          </p:spTgt>
                                        </p:tgtEl>
                                        <p:attrNameLst>
                                          <p:attrName>style.rotation</p:attrName>
                                        </p:attrNameLst>
                                      </p:cBhvr>
                                      <p:tavLst>
                                        <p:tav tm="0">
                                          <p:val>
                                            <p:fltVal val="90"/>
                                          </p:val>
                                        </p:tav>
                                        <p:tav tm="100000">
                                          <p:val>
                                            <p:fltVal val="0"/>
                                          </p:val>
                                        </p:tav>
                                      </p:tavLst>
                                    </p:anim>
                                    <p:animEffect transition="in" filter="fade">
                                      <p:cBhvr>
                                        <p:cTn id="14" dur="1000"/>
                                        <p:tgtEl>
                                          <p:spTgt spid="8">
                                            <p:txEl>
                                              <p:pRg st="0" end="0"/>
                                            </p:txEl>
                                          </p:spTgt>
                                        </p:tgtEl>
                                      </p:cBhvr>
                                    </p:animEffect>
                                  </p:childTnLst>
                                </p:cTn>
                              </p:par>
                              <p:par>
                                <p:cTn id="15" presetID="31" presetClass="entr" presetSubtype="0" fill="hold" nodeType="with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 calcmode="lin" valueType="num">
                                      <p:cBhvr>
                                        <p:cTn id="17" dur="10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8" dur="1000" fill="hold"/>
                                        <p:tgtEl>
                                          <p:spTgt spid="8">
                                            <p:txEl>
                                              <p:pRg st="2" end="2"/>
                                            </p:txEl>
                                          </p:spTgt>
                                        </p:tgtEl>
                                        <p:attrNameLst>
                                          <p:attrName>ppt_h</p:attrName>
                                        </p:attrNameLst>
                                      </p:cBhvr>
                                      <p:tavLst>
                                        <p:tav tm="0">
                                          <p:val>
                                            <p:fltVal val="0"/>
                                          </p:val>
                                        </p:tav>
                                        <p:tav tm="100000">
                                          <p:val>
                                            <p:strVal val="#ppt_h"/>
                                          </p:val>
                                        </p:tav>
                                      </p:tavLst>
                                    </p:anim>
                                    <p:anim calcmode="lin" valueType="num">
                                      <p:cBhvr>
                                        <p:cTn id="19" dur="1000" fill="hold"/>
                                        <p:tgtEl>
                                          <p:spTgt spid="8">
                                            <p:txEl>
                                              <p:pRg st="2" end="2"/>
                                            </p:txEl>
                                          </p:spTgt>
                                        </p:tgtEl>
                                        <p:attrNameLst>
                                          <p:attrName>style.rotation</p:attrName>
                                        </p:attrNameLst>
                                      </p:cBhvr>
                                      <p:tavLst>
                                        <p:tav tm="0">
                                          <p:val>
                                            <p:fltVal val="90"/>
                                          </p:val>
                                        </p:tav>
                                        <p:tav tm="100000">
                                          <p:val>
                                            <p:fltVal val="0"/>
                                          </p:val>
                                        </p:tav>
                                      </p:tavLst>
                                    </p:anim>
                                    <p:animEffect transition="in" filter="fade">
                                      <p:cBhvr>
                                        <p:cTn id="20" dur="1000"/>
                                        <p:tgtEl>
                                          <p:spTgt spid="8">
                                            <p:txEl>
                                              <p:pRg st="2" end="2"/>
                                            </p:txEl>
                                          </p:spTgt>
                                        </p:tgtEl>
                                      </p:cBhvr>
                                    </p:animEffect>
                                  </p:childTnLst>
                                </p:cTn>
                              </p:par>
                              <p:par>
                                <p:cTn id="21" presetID="31" presetClass="entr" presetSubtype="0" fill="hold" nodeType="with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anim calcmode="lin" valueType="num">
                                      <p:cBhvr>
                                        <p:cTn id="23" dur="10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8">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8">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8">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9" presetClass="emph" presetSubtype="0" fill="hold" nodeType="clickEffect">
                                  <p:stCondLst>
                                    <p:cond delay="0"/>
                                  </p:stCondLst>
                                  <p:childTnLst>
                                    <p:animClr clrSpc="rgb" dir="cw">
                                      <p:cBhvr override="childStyle">
                                        <p:cTn id="30" dur="500" fill="hold"/>
                                        <p:tgtEl>
                                          <p:spTgt spid="8">
                                            <p:txEl>
                                              <p:pRg st="4" end="4"/>
                                            </p:txEl>
                                          </p:spTgt>
                                        </p:tgtEl>
                                        <p:attrNameLst>
                                          <p:attrName>style.color</p:attrName>
                                        </p:attrNameLst>
                                      </p:cBhvr>
                                      <p:to>
                                        <a:srgbClr val="0F6FC6"/>
                                      </p:to>
                                    </p:animClr>
                                    <p:animClr clrSpc="rgb" dir="cw">
                                      <p:cBhvr>
                                        <p:cTn id="31" dur="500" fill="hold"/>
                                        <p:tgtEl>
                                          <p:spTgt spid="8">
                                            <p:txEl>
                                              <p:pRg st="4" end="4"/>
                                            </p:txEl>
                                          </p:spTgt>
                                        </p:tgtEl>
                                        <p:attrNameLst>
                                          <p:attrName>fillcolor</p:attrName>
                                        </p:attrNameLst>
                                      </p:cBhvr>
                                      <p:to>
                                        <a:srgbClr val="0F6FC6"/>
                                      </p:to>
                                    </p:animClr>
                                    <p:set>
                                      <p:cBhvr>
                                        <p:cTn id="32" dur="500" fill="hold"/>
                                        <p:tgtEl>
                                          <p:spTgt spid="8">
                                            <p:txEl>
                                              <p:pRg st="4" end="4"/>
                                            </p:txEl>
                                          </p:spTgt>
                                        </p:tgtEl>
                                        <p:attrNameLst>
                                          <p:attrName>fill.type</p:attrName>
                                        </p:attrNameLst>
                                      </p:cBhvr>
                                      <p:to>
                                        <p:strVal val="solid"/>
                                      </p:to>
                                    </p:set>
                                    <p:set>
                                      <p:cBhvr>
                                        <p:cTn id="33" dur="500" fill="hold"/>
                                        <p:tgtEl>
                                          <p:spTgt spid="8">
                                            <p:txEl>
                                              <p:pRg st="4" end="4"/>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p:cNvSpPr/>
          <p:nvPr/>
        </p:nvSpPr>
        <p:spPr>
          <a:xfrm>
            <a:off x="228600" y="1100451"/>
            <a:ext cx="8686800" cy="5152388"/>
          </a:xfrm>
          <a:prstGeom prst="rect">
            <a:avLst/>
          </a:prstGeom>
        </p:spPr>
        <p:txBody>
          <a:bodyPr wrap="square" lIns="80975" tIns="40489" rIns="80975" bIns="40489">
            <a:spAutoFit/>
          </a:bodyPr>
          <a:lstStyle/>
          <a:p>
            <a:pPr marL="342900" indent="-342900" defTabSz="913700" eaLnBrk="0" hangingPunct="0">
              <a:spcAft>
                <a:spcPts val="600"/>
              </a:spcAft>
              <a:buClr>
                <a:schemeClr val="accent1"/>
              </a:buClr>
            </a:pPr>
            <a:endParaRPr lang="en-US" sz="2400" dirty="0" smtClean="0">
              <a:latin typeface="+mn-lt"/>
              <a:cs typeface="+mn-cs"/>
            </a:endParaRPr>
          </a:p>
          <a:p>
            <a:pPr marL="342900" indent="-342900" defTabSz="913700" eaLnBrk="0" hangingPunct="0">
              <a:spcAft>
                <a:spcPts val="600"/>
              </a:spcAft>
              <a:buClr>
                <a:srgbClr val="97989A"/>
              </a:buClr>
              <a:buFont typeface="Wingdings" pitchFamily="2" charset="2"/>
              <a:buChar char="§"/>
            </a:pPr>
            <a:r>
              <a:rPr lang="en-US" sz="2400" dirty="0" smtClean="0">
                <a:latin typeface="+mn-lt"/>
                <a:cs typeface="+mn-cs"/>
              </a:rPr>
              <a:t>The auditor is responsible for obtaining reasonable assurance that the financial, statements taken as a whole, are free from material misstatement, whether caused by fraud or error.</a:t>
            </a:r>
          </a:p>
          <a:p>
            <a:pPr marL="342900" indent="-342900" defTabSz="913700" eaLnBrk="0" hangingPunct="0">
              <a:spcAft>
                <a:spcPts val="600"/>
              </a:spcAft>
              <a:buClr>
                <a:srgbClr val="97989A"/>
              </a:buClr>
              <a:buFont typeface="Wingdings" pitchFamily="2" charset="2"/>
              <a:buChar char="§"/>
            </a:pPr>
            <a:r>
              <a:rPr lang="en-US" sz="2400" dirty="0" smtClean="0">
                <a:latin typeface="+mn-lt"/>
                <a:cs typeface="+mn-cs"/>
              </a:rPr>
              <a:t>It is against this background that in conducting the audit the auditor takes into account the applicable legal and regulatory framework of the entity.</a:t>
            </a:r>
          </a:p>
          <a:p>
            <a:pPr marL="342900" indent="-342900" defTabSz="913700" eaLnBrk="0" hangingPunct="0">
              <a:spcAft>
                <a:spcPts val="600"/>
              </a:spcAft>
              <a:buClr>
                <a:srgbClr val="97989A"/>
              </a:buClr>
              <a:buFont typeface="Wingdings" pitchFamily="2" charset="2"/>
              <a:buChar char="§"/>
            </a:pPr>
            <a:r>
              <a:rPr lang="en-US" sz="2400" dirty="0" smtClean="0">
                <a:latin typeface="+mn-lt"/>
                <a:cs typeface="+mn-cs"/>
              </a:rPr>
              <a:t>The auditor considers his responsibility in relation to compliance with laws and regulations that can have both a direct and an indirect effect on the financial statements.</a:t>
            </a:r>
          </a:p>
          <a:p>
            <a:pPr marL="342900" indent="-342900" defTabSz="913700" eaLnBrk="0" hangingPunct="0">
              <a:spcAft>
                <a:spcPts val="600"/>
              </a:spcAft>
              <a:buClr>
                <a:schemeClr val="accent1"/>
              </a:buClr>
              <a:buFont typeface="Wingdings" pitchFamily="2" charset="2"/>
              <a:buChar char="§"/>
            </a:pPr>
            <a:endParaRPr lang="en-US" sz="2400" dirty="0" smtClean="0">
              <a:latin typeface="+mn-lt"/>
              <a:cs typeface="+mn-cs"/>
            </a:endParaRPr>
          </a:p>
          <a:p>
            <a:pPr defTabSz="913700">
              <a:spcBef>
                <a:spcPts val="266"/>
              </a:spcBef>
            </a:pPr>
            <a:endParaRPr lang="en-US" sz="1400" b="1" dirty="0">
              <a:solidFill>
                <a:srgbClr val="000000"/>
              </a:solidFill>
              <a:latin typeface="Arial"/>
              <a:cs typeface="Arial"/>
            </a:endParaRPr>
          </a:p>
        </p:txBody>
      </p:sp>
      <p:sp>
        <p:nvSpPr>
          <p:cNvPr id="38" name="Title 2"/>
          <p:cNvSpPr>
            <a:spLocks noGrp="1"/>
          </p:cNvSpPr>
          <p:nvPr>
            <p:ph type="title"/>
          </p:nvPr>
        </p:nvSpPr>
        <p:spPr>
          <a:xfrm>
            <a:off x="203200" y="115888"/>
            <a:ext cx="6942138" cy="792162"/>
          </a:xfrm>
        </p:spPr>
        <p:txBody>
          <a:bodyPr/>
          <a:lstStyle/>
          <a:p>
            <a:r>
              <a:rPr lang="en-US" dirty="0" smtClean="0"/>
              <a:t>Effect of laws and regulations</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3682110021"/>
      </p:ext>
    </p:extLst>
  </p:cSld>
  <p:clrMapOvr>
    <a:masterClrMapping/>
  </p:clrMapOvr>
  <mc:AlternateContent xmlns:mc="http://schemas.openxmlformats.org/markup-compatibility/2006">
    <mc:Choice xmlns:p14="http://schemas.microsoft.com/office/powerpoint/2010/main" xmlns=""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 calcmode="lin" valueType="num">
                                      <p:cBhvr>
                                        <p:cTn id="7" dur="1000" fill="hold"/>
                                        <p:tgtEl>
                                          <p:spTgt spid="38"/>
                                        </p:tgtEl>
                                        <p:attrNameLst>
                                          <p:attrName>ppt_w</p:attrName>
                                        </p:attrNameLst>
                                      </p:cBhvr>
                                      <p:tavLst>
                                        <p:tav tm="0">
                                          <p:val>
                                            <p:strVal val="#ppt_w*0.70"/>
                                          </p:val>
                                        </p:tav>
                                        <p:tav tm="100000">
                                          <p:val>
                                            <p:strVal val="#ppt_w"/>
                                          </p:val>
                                        </p:tav>
                                      </p:tavLst>
                                    </p:anim>
                                    <p:anim calcmode="lin" valueType="num">
                                      <p:cBhvr>
                                        <p:cTn id="8" dur="1000" fill="hold"/>
                                        <p:tgtEl>
                                          <p:spTgt spid="38"/>
                                        </p:tgtEl>
                                        <p:attrNameLst>
                                          <p:attrName>ppt_h</p:attrName>
                                        </p:attrNameLst>
                                      </p:cBhvr>
                                      <p:tavLst>
                                        <p:tav tm="0">
                                          <p:val>
                                            <p:strVal val="#ppt_h"/>
                                          </p:val>
                                        </p:tav>
                                        <p:tav tm="100000">
                                          <p:val>
                                            <p:strVal val="#ppt_h"/>
                                          </p:val>
                                        </p:tav>
                                      </p:tavLst>
                                    </p:anim>
                                    <p:animEffect transition="in" filter="fade">
                                      <p:cBhvr>
                                        <p:cTn id="9" dur="1000"/>
                                        <p:tgtEl>
                                          <p:spTgt spid="38"/>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0">
                                            <p:txEl>
                                              <p:pRg st="1" end="1"/>
                                            </p:txEl>
                                          </p:spTgt>
                                        </p:tgtEl>
                                        <p:attrNameLst>
                                          <p:attrName>style.visibility</p:attrName>
                                        </p:attrNameLst>
                                      </p:cBhvr>
                                      <p:to>
                                        <p:strVal val="visible"/>
                                      </p:to>
                                    </p:set>
                                    <p:animEffect transition="in" filter="fade">
                                      <p:cBhvr>
                                        <p:cTn id="14" dur="1000"/>
                                        <p:tgtEl>
                                          <p:spTgt spid="30">
                                            <p:txEl>
                                              <p:pRg st="1" end="1"/>
                                            </p:txEl>
                                          </p:spTgt>
                                        </p:tgtEl>
                                      </p:cBhvr>
                                    </p:animEffect>
                                    <p:anim calcmode="lin" valueType="num">
                                      <p:cBhvr>
                                        <p:cTn id="15" dur="1000" fill="hold"/>
                                        <p:tgtEl>
                                          <p:spTgt spid="3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0">
                                            <p:txEl>
                                              <p:pRg st="2" end="2"/>
                                            </p:txEl>
                                          </p:spTgt>
                                        </p:tgtEl>
                                        <p:attrNameLst>
                                          <p:attrName>style.visibility</p:attrName>
                                        </p:attrNameLst>
                                      </p:cBhvr>
                                      <p:to>
                                        <p:strVal val="visible"/>
                                      </p:to>
                                    </p:set>
                                    <p:animEffect transition="in" filter="fade">
                                      <p:cBhvr>
                                        <p:cTn id="21" dur="500"/>
                                        <p:tgtEl>
                                          <p:spTgt spid="30">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nodeType="clickEffect">
                                  <p:stCondLst>
                                    <p:cond delay="0"/>
                                  </p:stCondLst>
                                  <p:childTnLst>
                                    <p:set>
                                      <p:cBhvr>
                                        <p:cTn id="25" dur="1" fill="hold">
                                          <p:stCondLst>
                                            <p:cond delay="0"/>
                                          </p:stCondLst>
                                        </p:cTn>
                                        <p:tgtEl>
                                          <p:spTgt spid="30">
                                            <p:txEl>
                                              <p:pRg st="3" end="3"/>
                                            </p:txEl>
                                          </p:spTgt>
                                        </p:tgtEl>
                                        <p:attrNameLst>
                                          <p:attrName>style.visibility</p:attrName>
                                        </p:attrNameLst>
                                      </p:cBhvr>
                                      <p:to>
                                        <p:strVal val="visible"/>
                                      </p:to>
                                    </p:set>
                                    <p:anim calcmode="lin" valueType="num">
                                      <p:cBhvr>
                                        <p:cTn id="26" dur="1000" fill="hold"/>
                                        <p:tgtEl>
                                          <p:spTgt spid="30">
                                            <p:txEl>
                                              <p:pRg st="3" end="3"/>
                                            </p:txEl>
                                          </p:spTgt>
                                        </p:tgtEl>
                                        <p:attrNameLst>
                                          <p:attrName>ppt_w</p:attrName>
                                        </p:attrNameLst>
                                      </p:cBhvr>
                                      <p:tavLst>
                                        <p:tav tm="0">
                                          <p:val>
                                            <p:strVal val="#ppt_w*0.70"/>
                                          </p:val>
                                        </p:tav>
                                        <p:tav tm="100000">
                                          <p:val>
                                            <p:strVal val="#ppt_w"/>
                                          </p:val>
                                        </p:tav>
                                      </p:tavLst>
                                    </p:anim>
                                    <p:anim calcmode="lin" valueType="num">
                                      <p:cBhvr>
                                        <p:cTn id="27" dur="1000" fill="hold"/>
                                        <p:tgtEl>
                                          <p:spTgt spid="30">
                                            <p:txEl>
                                              <p:pRg st="3" end="3"/>
                                            </p:txEl>
                                          </p:spTgt>
                                        </p:tgtEl>
                                        <p:attrNameLst>
                                          <p:attrName>ppt_h</p:attrName>
                                        </p:attrNameLst>
                                      </p:cBhvr>
                                      <p:tavLst>
                                        <p:tav tm="0">
                                          <p:val>
                                            <p:strVal val="#ppt_h"/>
                                          </p:val>
                                        </p:tav>
                                        <p:tav tm="100000">
                                          <p:val>
                                            <p:strVal val="#ppt_h"/>
                                          </p:val>
                                        </p:tav>
                                      </p:tavLst>
                                    </p:anim>
                                    <p:animEffect transition="in" filter="fade">
                                      <p:cBhvr>
                                        <p:cTn id="28" dur="1000"/>
                                        <p:tgtEl>
                                          <p:spTgt spid="3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What we hope to cover in this section...</a:t>
            </a:r>
            <a:endParaRPr lang="en-GB" dirty="0"/>
          </a:p>
        </p:txBody>
      </p:sp>
      <p:sp>
        <p:nvSpPr>
          <p:cNvPr id="7" name="Content Placeholder 5"/>
          <p:cNvSpPr>
            <a:spLocks noGrp="1"/>
          </p:cNvSpPr>
          <p:nvPr>
            <p:ph sz="quarter" idx="13"/>
          </p:nvPr>
        </p:nvSpPr>
        <p:spPr>
          <a:xfrm>
            <a:off x="250825" y="1371600"/>
            <a:ext cx="4092575" cy="4721225"/>
          </a:xfrm>
        </p:spPr>
        <p:txBody>
          <a:bodyPr>
            <a:normAutofit/>
          </a:bodyPr>
          <a:lstStyle/>
          <a:p>
            <a:pPr marL="457200" indent="-457200">
              <a:lnSpc>
                <a:spcPct val="110000"/>
              </a:lnSpc>
              <a:spcAft>
                <a:spcPts val="1200"/>
              </a:spcAft>
            </a:pPr>
            <a:endParaRPr lang="en-CA" dirty="0" smtClean="0"/>
          </a:p>
          <a:p>
            <a:pPr marL="457200" indent="-457200">
              <a:lnSpc>
                <a:spcPct val="110000"/>
              </a:lnSpc>
              <a:spcAft>
                <a:spcPts val="1200"/>
              </a:spcAft>
            </a:pPr>
            <a:endParaRPr lang="en-CA" dirty="0" smtClean="0"/>
          </a:p>
        </p:txBody>
      </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8" name="TextBox 7"/>
          <p:cNvSpPr txBox="1"/>
          <p:nvPr/>
        </p:nvSpPr>
        <p:spPr>
          <a:xfrm>
            <a:off x="251520" y="1160748"/>
            <a:ext cx="8496944" cy="2954655"/>
          </a:xfrm>
          <a:prstGeom prst="rect">
            <a:avLst/>
          </a:prstGeom>
          <a:noFill/>
        </p:spPr>
        <p:txBody>
          <a:bodyPr wrap="square" rtlCol="0">
            <a:spAutoFit/>
          </a:bodyPr>
          <a:lstStyle/>
          <a:p>
            <a:pPr marL="177800" lvl="0" indent="-177800">
              <a:buClr>
                <a:srgbClr val="00338D"/>
              </a:buClr>
              <a:buFont typeface="Wingdings" pitchFamily="2" charset="2"/>
              <a:buChar char="§"/>
            </a:pPr>
            <a:r>
              <a:rPr lang="en-US" sz="2400" dirty="0" smtClean="0"/>
              <a:t>…Engagement Letter – ISA 210</a:t>
            </a:r>
          </a:p>
          <a:p>
            <a:pPr marL="177800" lvl="0" indent="-177800">
              <a:buClr>
                <a:srgbClr val="00338D"/>
              </a:buClr>
            </a:pPr>
            <a:endParaRPr lang="en-US" sz="2400" dirty="0" smtClean="0"/>
          </a:p>
          <a:p>
            <a:pPr marL="177800" lvl="0" indent="-177800">
              <a:buClr>
                <a:srgbClr val="00338D"/>
              </a:buClr>
              <a:buFont typeface="Wingdings" pitchFamily="2" charset="2"/>
              <a:buChar char="§"/>
            </a:pPr>
            <a:r>
              <a:rPr lang="en-US" sz="2400" dirty="0" smtClean="0"/>
              <a:t>…Understanding the Business – ISA 315</a:t>
            </a:r>
          </a:p>
          <a:p>
            <a:pPr marL="177800" lvl="0" indent="-177800">
              <a:buClr>
                <a:srgbClr val="00338D"/>
              </a:buClr>
            </a:pPr>
            <a:endParaRPr lang="en-US" sz="2400" dirty="0" smtClean="0"/>
          </a:p>
          <a:p>
            <a:pPr marL="177800" lvl="0" indent="-177800">
              <a:buClr>
                <a:srgbClr val="00338D"/>
              </a:buClr>
              <a:buFont typeface="Wingdings" pitchFamily="2" charset="2"/>
              <a:buChar char="§"/>
            </a:pPr>
            <a:r>
              <a:rPr lang="en-US" sz="2400" dirty="0" smtClean="0"/>
              <a:t>…Understanding the Legal and Regulatory Framework – ISA 250</a:t>
            </a:r>
          </a:p>
          <a:p>
            <a:pPr marL="177800" lvl="0" indent="-177800">
              <a:buClr>
                <a:srgbClr val="00338D"/>
              </a:buClr>
              <a:buFont typeface="Wingdings" pitchFamily="2" charset="2"/>
              <a:buChar char="§"/>
            </a:pPr>
            <a:endParaRPr lang="en-US" sz="2400" dirty="0" smtClean="0"/>
          </a:p>
          <a:p>
            <a:pPr marL="177800" lvl="0" indent="-177800">
              <a:buClr>
                <a:srgbClr val="00338D"/>
              </a:buClr>
              <a:buFont typeface="Wingdings" pitchFamily="2" charset="2"/>
              <a:buChar char="§"/>
            </a:pPr>
            <a:endParaRPr lang="en-US" dirty="0"/>
          </a:p>
        </p:txBody>
      </p:sp>
      <p:sp>
        <p:nvSpPr>
          <p:cNvPr id="6" name="Footer Placeholder 5"/>
          <p:cNvSpPr>
            <a:spLocks noGrp="1"/>
          </p:cNvSpPr>
          <p:nvPr>
            <p:ph type="ftr" sz="quarter" idx="11"/>
          </p:nvPr>
        </p:nvSpPr>
        <p:spPr/>
        <p:txBody>
          <a:bodyPr/>
          <a:lstStyle/>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0"/>
                                  </p:iterate>
                                  <p:childTnLst>
                                    <p:set>
                                      <p:cBhvr>
                                        <p:cTn id="6" dur="1" fill="hold">
                                          <p:stCondLst>
                                            <p:cond delay="9"/>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iterate type="lt">
                                    <p:tmAbs val="0"/>
                                  </p:iterate>
                                  <p:childTnLst>
                                    <p:set>
                                      <p:cBhvr>
                                        <p:cTn id="10" dur="1" fill="hold">
                                          <p:stCondLst>
                                            <p:cond delay="9"/>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iterate type="lt">
                                    <p:tmAbs val="0"/>
                                  </p:iterate>
                                  <p:childTnLst>
                                    <p:set>
                                      <p:cBhvr>
                                        <p:cTn id="14" dur="1" fill="hold">
                                          <p:stCondLst>
                                            <p:cond delay="9"/>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6" presetClass="emph" presetSubtype="0" fill="hold" nodeType="clickEffect">
                                  <p:stCondLst>
                                    <p:cond delay="0"/>
                                  </p:stCondLst>
                                  <p:iterate type="lt">
                                    <p:tmPct val="4000"/>
                                  </p:iterate>
                                  <p:childTnLst>
                                    <p:set>
                                      <p:cBhvr override="childStyle">
                                        <p:cTn id="18" dur="500" fill="hold"/>
                                        <p:tgtEl>
                                          <p:spTgt spid="8">
                                            <p:txEl>
                                              <p:pRg st="0" end="0"/>
                                            </p:txEl>
                                          </p:spTgt>
                                        </p:tgtEl>
                                        <p:attrNameLst>
                                          <p:attrName>style.color</p:attrName>
                                        </p:attrNameLst>
                                      </p:cBhvr>
                                      <p:to>
                                        <p:clrVal>
                                          <a:srgbClr val="0F6FC6"/>
                                        </p:clrVal>
                                      </p:to>
                                    </p:set>
                                    <p:set>
                                      <p:cBhvr>
                                        <p:cTn id="19" dur="500" fill="hold"/>
                                        <p:tgtEl>
                                          <p:spTgt spid="8">
                                            <p:txEl>
                                              <p:pRg st="0" end="0"/>
                                            </p:txEl>
                                          </p:spTgt>
                                        </p:tgtEl>
                                        <p:attrNameLst>
                                          <p:attrName>fillcolor</p:attrName>
                                        </p:attrNameLst>
                                      </p:cBhvr>
                                      <p:to>
                                        <p:clrVal>
                                          <a:srgbClr val="0F6FC6"/>
                                        </p:clrVal>
                                      </p:to>
                                    </p:set>
                                    <p:set>
                                      <p:cBhvr>
                                        <p:cTn id="20" dur="500" fill="hold"/>
                                        <p:tgtEl>
                                          <p:spTgt spid="8">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auditor’s consideration of compliance with laws and regulations</a:t>
            </a:r>
            <a:endParaRPr lang="en-US" dirty="0"/>
          </a:p>
        </p:txBody>
      </p:sp>
      <p:sp>
        <p:nvSpPr>
          <p:cNvPr id="13" name="Content Placeholder 12"/>
          <p:cNvSpPr>
            <a:spLocks noGrp="1"/>
          </p:cNvSpPr>
          <p:nvPr>
            <p:ph sz="quarter" idx="15"/>
          </p:nvPr>
        </p:nvSpPr>
        <p:spPr>
          <a:xfrm>
            <a:off x="395857" y="1268760"/>
            <a:ext cx="7902005" cy="4825082"/>
          </a:xfrm>
        </p:spPr>
        <p:txBody>
          <a:bodyPr>
            <a:noAutofit/>
          </a:bodyPr>
          <a:lstStyle/>
          <a:p>
            <a:pPr lvl="0" algn="just"/>
            <a:r>
              <a:rPr lang="en-US" sz="1800" dirty="0" smtClean="0"/>
              <a:t>The auditor obtains an understanding of the legal and regulatory framework applicable to the entity and the industry or sector  in which the entity operates and how the entity is complying with that framework;</a:t>
            </a:r>
          </a:p>
          <a:p>
            <a:pPr lvl="0" algn="just"/>
            <a:r>
              <a:rPr lang="en-US" sz="1800" dirty="0" smtClean="0"/>
              <a:t>The auditor is required to have sufficient appropriate audit evidence regarding compliance with the provisions of those laws and regulations that will have a </a:t>
            </a:r>
            <a:r>
              <a:rPr lang="en-US" sz="1800" b="1" dirty="0" smtClean="0"/>
              <a:t>direct effect </a:t>
            </a:r>
            <a:r>
              <a:rPr lang="en-US" sz="1800" dirty="0" smtClean="0"/>
              <a:t>on the financial statements </a:t>
            </a:r>
            <a:r>
              <a:rPr lang="en-US" sz="1800" dirty="0" err="1" smtClean="0"/>
              <a:t>eg</a:t>
            </a:r>
            <a:r>
              <a:rPr lang="en-US" sz="1800" dirty="0" smtClean="0"/>
              <a:t>. Tax and pension laws;</a:t>
            </a:r>
          </a:p>
          <a:p>
            <a:pPr lvl="0" algn="just"/>
            <a:r>
              <a:rPr lang="en-US" sz="1800" dirty="0" smtClean="0"/>
              <a:t>Procedures to identify instances of non-compliance with laws and regulations include inquires of management, review of board minutes, and inspecting correspondences with relevant regulatory authorities;</a:t>
            </a:r>
          </a:p>
          <a:p>
            <a:pPr algn="just"/>
            <a:r>
              <a:rPr lang="en-US" sz="1800" dirty="0" smtClean="0"/>
              <a:t>The auditor should request management and, where appropriate, those charged with governance, to provide written representation that all instances of non compliance have been considered when preparing the financial statements;</a:t>
            </a:r>
          </a:p>
          <a:p>
            <a:pPr algn="just"/>
            <a:endParaRPr lang="en-US" sz="1800" dirty="0" smtClean="0"/>
          </a:p>
          <a:p>
            <a:pPr algn="just">
              <a:buNone/>
            </a:pPr>
            <a:r>
              <a:rPr lang="en-US" sz="1800" dirty="0" smtClean="0"/>
              <a:t>		</a:t>
            </a:r>
            <a:r>
              <a:rPr lang="en-US" sz="1800" b="1" dirty="0" smtClean="0">
                <a:solidFill>
                  <a:schemeClr val="accent1">
                    <a:lumMod val="75000"/>
                  </a:schemeClr>
                </a:solidFill>
              </a:rPr>
              <a:t>Document   Document   Document </a:t>
            </a:r>
          </a:p>
          <a:p>
            <a:pPr algn="just">
              <a:buNone/>
            </a:pPr>
            <a:endParaRPr lang="en-GB" sz="1400" dirty="0" smtClean="0"/>
          </a:p>
        </p:txBody>
      </p:sp>
      <p:sp>
        <p:nvSpPr>
          <p:cNvPr id="7" name="Slide Number Placeholder 5"/>
          <p:cNvSpPr txBox="1">
            <a:spLocks/>
          </p:cNvSpPr>
          <p:nvPr/>
        </p:nvSpPr>
        <p:spPr>
          <a:xfrm>
            <a:off x="8297863" y="6387908"/>
            <a:ext cx="658812" cy="279400"/>
          </a:xfrm>
          <a:prstGeom prst="rect">
            <a:avLst/>
          </a:prstGeom>
        </p:spPr>
        <p:txBody>
          <a:bodyPr/>
          <a:lstStyle/>
          <a:p>
            <a:pPr marL="0" marR="0" lvl="0" indent="0" algn="r" defTabSz="914400" eaLnBrk="1" latinLnBrk="0" hangingPunct="1">
              <a:lnSpc>
                <a:spcPct val="100000"/>
              </a:lnSpc>
              <a:buClrTx/>
              <a:buSzTx/>
              <a:buFontTx/>
              <a:buNone/>
              <a:tabLst/>
              <a:defRPr/>
            </a:pPr>
            <a:fld id="{11CFD04F-0977-47EC-874B-E62213FEFEDF}" type="slidenum">
              <a:rPr lang="en-GB" sz="950" smtClean="0">
                <a:solidFill>
                  <a:schemeClr val="accent1"/>
                </a:solidFill>
              </a:rPr>
              <a:pPr marL="0" marR="0" lvl="0" indent="0" algn="r" defTabSz="914400" eaLnBrk="1" latinLnBrk="0" hangingPunct="1">
                <a:lnSpc>
                  <a:spcPct val="100000"/>
                </a:lnSpc>
                <a:buClrTx/>
                <a:buSzTx/>
                <a:buFontTx/>
                <a:buNone/>
                <a:tabLst/>
                <a:defRPr/>
              </a:pPr>
              <a:t>20</a:t>
            </a:fld>
            <a:endParaRPr lang="en-GB" sz="950" dirty="0">
              <a:solidFill>
                <a:schemeClr val="accent1"/>
              </a:solidFill>
            </a:endParaRPr>
          </a:p>
        </p:txBody>
      </p:sp>
      <p:sp>
        <p:nvSpPr>
          <p:cNvPr id="5" name="Footer Placeholder 4"/>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wipe(down)">
                                      <p:cBhvr>
                                        <p:cTn id="7" dur="5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3">
                                            <p:txEl>
                                              <p:pRg st="1" end="1"/>
                                            </p:txEl>
                                          </p:spTgt>
                                        </p:tgtEl>
                                        <p:attrNameLst>
                                          <p:attrName>style.visibility</p:attrName>
                                        </p:attrNameLst>
                                      </p:cBhvr>
                                      <p:to>
                                        <p:strVal val="visible"/>
                                      </p:to>
                                    </p:set>
                                    <p:animEffect transition="in" filter="diamond(in)">
                                      <p:cBhvr>
                                        <p:cTn id="12" dur="2000"/>
                                        <p:tgtEl>
                                          <p:spTgt spid="1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13">
                                            <p:txEl>
                                              <p:pRg st="2" end="2"/>
                                            </p:txEl>
                                          </p:spTgt>
                                        </p:tgtEl>
                                        <p:attrNameLst>
                                          <p:attrName>style.visibility</p:attrName>
                                        </p:attrNameLst>
                                      </p:cBhvr>
                                      <p:to>
                                        <p:strVal val="visible"/>
                                      </p:to>
                                    </p:set>
                                    <p:animEffect transition="in" filter="checkerboard(across)">
                                      <p:cBhvr>
                                        <p:cTn id="17" dur="500"/>
                                        <p:tgtEl>
                                          <p:spTgt spid="1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3">
                                            <p:txEl>
                                              <p:pRg st="3" end="3"/>
                                            </p:txEl>
                                          </p:spTgt>
                                        </p:tgtEl>
                                        <p:attrNameLst>
                                          <p:attrName>style.visibility</p:attrName>
                                        </p:attrNameLst>
                                      </p:cBhvr>
                                      <p:to>
                                        <p:strVal val="visible"/>
                                      </p:to>
                                    </p:set>
                                    <p:animEffect transition="in" filter="blinds(horizontal)">
                                      <p:cBhvr>
                                        <p:cTn id="22" dur="500"/>
                                        <p:tgtEl>
                                          <p:spTgt spid="1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3">
                                            <p:txEl>
                                              <p:pRg st="5" end="5"/>
                                            </p:txEl>
                                          </p:spTgt>
                                        </p:tgtEl>
                                        <p:attrNameLst>
                                          <p:attrName>style.visibility</p:attrName>
                                        </p:attrNameLst>
                                      </p:cBhvr>
                                      <p:to>
                                        <p:strVal val="visible"/>
                                      </p:to>
                                    </p:set>
                                    <p:animEffect transition="in" filter="blinds(horizontal)">
                                      <p:cBhvr>
                                        <p:cTn id="27" dur="500"/>
                                        <p:tgtEl>
                                          <p:spTgt spid="1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mph" presetSubtype="0" fill="hold" nodeType="clickEffect">
                                  <p:stCondLst>
                                    <p:cond delay="0"/>
                                  </p:stCondLst>
                                  <p:childTnLst>
                                    <p:animScale>
                                      <p:cBhvr>
                                        <p:cTn id="31" dur="2000" fill="hold"/>
                                        <p:tgtEl>
                                          <p:spTgt spid="13">
                                            <p:txEl>
                                              <p:pRg st="5" end="5"/>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Categories laws and regulations </a:t>
            </a:r>
            <a:endParaRPr lang="en-GB" dirty="0"/>
          </a:p>
        </p:txBody>
      </p:sp>
      <p:sp>
        <p:nvSpPr>
          <p:cNvPr id="7" name="Content Placeholder 5"/>
          <p:cNvSpPr>
            <a:spLocks noGrp="1"/>
          </p:cNvSpPr>
          <p:nvPr>
            <p:ph sz="quarter" idx="13"/>
          </p:nvPr>
        </p:nvSpPr>
        <p:spPr>
          <a:xfrm>
            <a:off x="250825" y="1371600"/>
            <a:ext cx="4092575" cy="4721225"/>
          </a:xfrm>
        </p:spPr>
        <p:txBody>
          <a:bodyPr>
            <a:normAutofit/>
          </a:bodyPr>
          <a:lstStyle/>
          <a:p>
            <a:pPr marL="457200" indent="-457200">
              <a:lnSpc>
                <a:spcPct val="110000"/>
              </a:lnSpc>
              <a:spcAft>
                <a:spcPts val="1200"/>
              </a:spcAft>
            </a:pPr>
            <a:endParaRPr lang="en-CA" dirty="0" smtClean="0"/>
          </a:p>
          <a:p>
            <a:pPr marL="457200" indent="-457200">
              <a:lnSpc>
                <a:spcPct val="110000"/>
              </a:lnSpc>
              <a:spcAft>
                <a:spcPts val="1200"/>
              </a:spcAft>
            </a:pPr>
            <a:endParaRPr lang="en-CA" dirty="0" smtClean="0"/>
          </a:p>
        </p:txBody>
      </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18" name="TextBox 17"/>
          <p:cNvSpPr txBox="1"/>
          <p:nvPr/>
        </p:nvSpPr>
        <p:spPr>
          <a:xfrm>
            <a:off x="203200" y="1520788"/>
            <a:ext cx="2304256" cy="1200329"/>
          </a:xfrm>
          <a:prstGeom prst="rect">
            <a:avLst/>
          </a:prstGeom>
          <a:noFill/>
        </p:spPr>
        <p:txBody>
          <a:bodyPr wrap="square" rtlCol="0">
            <a:spAutoFit/>
          </a:bodyPr>
          <a:lstStyle/>
          <a:p>
            <a:endParaRPr lang="en-US" dirty="0" smtClean="0"/>
          </a:p>
          <a:p>
            <a:endParaRPr lang="en-US" dirty="0" smtClean="0"/>
          </a:p>
          <a:p>
            <a:endParaRPr lang="en-US" dirty="0" smtClean="0"/>
          </a:p>
          <a:p>
            <a:endParaRPr lang="en-US" dirty="0"/>
          </a:p>
        </p:txBody>
      </p:sp>
      <p:sp>
        <p:nvSpPr>
          <p:cNvPr id="21" name="TextBox 20"/>
          <p:cNvSpPr txBox="1"/>
          <p:nvPr/>
        </p:nvSpPr>
        <p:spPr>
          <a:xfrm>
            <a:off x="298052" y="1615899"/>
            <a:ext cx="1980220" cy="4062651"/>
          </a:xfrm>
          <a:prstGeom prst="rect">
            <a:avLst/>
          </a:prstGeom>
          <a:noFill/>
        </p:spPr>
        <p:txBody>
          <a:bodyPr wrap="square" rtlCol="0">
            <a:spAutoFit/>
          </a:bodyPr>
          <a:lstStyle/>
          <a:p>
            <a:pPr lvl="0" algn="just"/>
            <a:r>
              <a:rPr lang="en-US" sz="2000" dirty="0" smtClean="0"/>
              <a:t>Those laws and regulations that will have a </a:t>
            </a:r>
            <a:r>
              <a:rPr lang="en-US" sz="2000" b="1" dirty="0" smtClean="0"/>
              <a:t>direct effect </a:t>
            </a:r>
            <a:r>
              <a:rPr lang="en-US" sz="2000" dirty="0" smtClean="0"/>
              <a:t>on determination of material amounts of and disclosures in the financial statements </a:t>
            </a:r>
          </a:p>
          <a:p>
            <a:pPr lvl="0" algn="just"/>
            <a:r>
              <a:rPr lang="en-US" sz="2000" dirty="0" err="1" smtClean="0"/>
              <a:t>eg</a:t>
            </a:r>
            <a:r>
              <a:rPr lang="en-US" sz="2000" dirty="0" smtClean="0"/>
              <a:t>. Tax and pension laws. </a:t>
            </a:r>
          </a:p>
          <a:p>
            <a:endParaRPr lang="en-US" dirty="0"/>
          </a:p>
        </p:txBody>
      </p:sp>
      <p:sp>
        <p:nvSpPr>
          <p:cNvPr id="22" name="TextBox 21"/>
          <p:cNvSpPr txBox="1"/>
          <p:nvPr/>
        </p:nvSpPr>
        <p:spPr>
          <a:xfrm>
            <a:off x="5950160" y="1520788"/>
            <a:ext cx="2889039" cy="4401205"/>
          </a:xfrm>
          <a:prstGeom prst="rect">
            <a:avLst/>
          </a:prstGeom>
          <a:noFill/>
        </p:spPr>
        <p:txBody>
          <a:bodyPr wrap="square" rtlCol="0">
            <a:spAutoFit/>
          </a:bodyPr>
          <a:lstStyle/>
          <a:p>
            <a:pPr algn="just"/>
            <a:r>
              <a:rPr lang="en-US" sz="2000" dirty="0" smtClean="0"/>
              <a:t>Those that do not have a direct effect on the financial statements but compliance is fundamental to the operating aspects of the business, to an entity’s ability to continue its business or to avoid material penalties </a:t>
            </a:r>
          </a:p>
          <a:p>
            <a:pPr algn="just"/>
            <a:r>
              <a:rPr lang="en-US" sz="2000" dirty="0" err="1" smtClean="0"/>
              <a:t>eg</a:t>
            </a:r>
            <a:r>
              <a:rPr lang="en-US" sz="2000" dirty="0" smtClean="0"/>
              <a:t>. Compliance with terms of an operating license</a:t>
            </a:r>
            <a:endParaRPr lang="en-US" sz="2000" dirty="0"/>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xmlns="" val="0"/>
              </a:ext>
            </a:extLst>
          </a:blip>
          <a:srcRect l="9079" t="9897" r="22730"/>
          <a:stretch/>
        </p:blipFill>
        <p:spPr>
          <a:xfrm>
            <a:off x="2386024" y="1992877"/>
            <a:ext cx="3456384" cy="3000847"/>
          </a:xfrm>
          <a:prstGeom prst="rect">
            <a:avLst/>
          </a:prstGeom>
        </p:spPr>
      </p:pic>
      <p:sp>
        <p:nvSpPr>
          <p:cNvPr id="9" name="Footer Placeholder 8"/>
          <p:cNvSpPr>
            <a:spLocks noGrp="1"/>
          </p:cNvSpPr>
          <p:nvPr>
            <p:ph type="ftr" sz="quarter" idx="11"/>
          </p:nvPr>
        </p:nvSpPr>
        <p:spPr/>
        <p:txBody>
          <a:bodyPr/>
          <a:lstStyle/>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3" presetClass="entr" presetSubtype="16"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fltVal val="0"/>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wipe(down)">
                                      <p:cBhvr>
                                        <p:cTn id="20" dur="500"/>
                                        <p:tgtEl>
                                          <p:spTgt spid="22"/>
                                        </p:tgtEl>
                                      </p:cBhvr>
                                    </p:animEffect>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500" fill="hold"/>
                                        <p:tgtEl>
                                          <p:spTgt spid="4"/>
                                        </p:tgtEl>
                                        <p:attrNameLst>
                                          <p:attrName>ppt_w</p:attrName>
                                        </p:attrNameLst>
                                      </p:cBhvr>
                                      <p:tavLst>
                                        <p:tav tm="0">
                                          <p:val>
                                            <p:fltVal val="0"/>
                                          </p:val>
                                        </p:tav>
                                        <p:tav tm="100000">
                                          <p:val>
                                            <p:strVal val="#ppt_w"/>
                                          </p:val>
                                        </p:tav>
                                      </p:tavLst>
                                    </p:anim>
                                    <p:anim calcmode="lin" valueType="num">
                                      <p:cBhvr>
                                        <p:cTn id="26"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1" grpId="0"/>
      <p:bldP spid="2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normAutofit fontScale="90000"/>
          </a:bodyPr>
          <a:lstStyle/>
          <a:p>
            <a:r>
              <a:rPr lang="en-US" dirty="0" smtClean="0"/>
              <a:t>What to do when non-compliance is identified or suspected?</a:t>
            </a:r>
          </a:p>
        </p:txBody>
      </p:sp>
      <p:sp>
        <p:nvSpPr>
          <p:cNvPr id="40963" name="Content Placeholder 2"/>
          <p:cNvSpPr>
            <a:spLocks noGrp="1"/>
          </p:cNvSpPr>
          <p:nvPr>
            <p:ph sz="quarter" idx="13"/>
          </p:nvPr>
        </p:nvSpPr>
        <p:spPr>
          <a:xfrm>
            <a:off x="203200" y="1268413"/>
            <a:ext cx="8497888" cy="4824412"/>
          </a:xfrm>
          <a:prstGeom prst="rect">
            <a:avLst/>
          </a:prstGeom>
        </p:spPr>
        <p:txBody>
          <a:bodyPr>
            <a:noAutofit/>
          </a:bodyPr>
          <a:lstStyle/>
          <a:p>
            <a:pPr marL="640080" lvl="2" indent="-365760">
              <a:spcBef>
                <a:spcPts val="300"/>
              </a:spcBef>
              <a:spcAft>
                <a:spcPts val="300"/>
              </a:spcAft>
              <a:buSzPct val="100000"/>
              <a:buFont typeface="Wingdings" pitchFamily="2" charset="2"/>
              <a:buChar char="§"/>
            </a:pPr>
            <a:r>
              <a:rPr lang="en-US" sz="2700" dirty="0" smtClean="0">
                <a:solidFill>
                  <a:srgbClr val="000000"/>
                </a:solidFill>
              </a:rPr>
              <a:t>Obtain an understanding of the act and the circumstances in which the noncompliance occurred and evaluate  the possible effect on the financial statements;</a:t>
            </a:r>
          </a:p>
          <a:p>
            <a:pPr marL="640080" lvl="2" indent="-365760">
              <a:spcBef>
                <a:spcPts val="300"/>
              </a:spcBef>
              <a:spcAft>
                <a:spcPts val="300"/>
              </a:spcAft>
              <a:buSzPct val="100000"/>
              <a:buFont typeface="Wingdings" pitchFamily="2" charset="2"/>
              <a:buChar char="§"/>
            </a:pPr>
            <a:r>
              <a:rPr lang="en-US" sz="2700" dirty="0" smtClean="0">
                <a:solidFill>
                  <a:srgbClr val="000000"/>
                </a:solidFill>
              </a:rPr>
              <a:t>Discuss the matter with management and those charged with governance; </a:t>
            </a:r>
          </a:p>
          <a:p>
            <a:pPr marL="640080" lvl="2" indent="-365760">
              <a:spcBef>
                <a:spcPts val="300"/>
              </a:spcBef>
              <a:spcAft>
                <a:spcPts val="300"/>
              </a:spcAft>
              <a:buSzPct val="100000"/>
              <a:buFont typeface="Wingdings" pitchFamily="2" charset="2"/>
              <a:buChar char="§"/>
            </a:pPr>
            <a:r>
              <a:rPr lang="en-US" sz="2700" dirty="0" smtClean="0">
                <a:solidFill>
                  <a:srgbClr val="000000"/>
                </a:solidFill>
              </a:rPr>
              <a:t>If sufficient information about the non-compliance cannot be obtained consider impact on the audit opinion; and</a:t>
            </a:r>
          </a:p>
          <a:p>
            <a:pPr marL="640080" lvl="2" indent="-365760">
              <a:spcBef>
                <a:spcPts val="300"/>
              </a:spcBef>
              <a:spcAft>
                <a:spcPts val="300"/>
              </a:spcAft>
              <a:buSzPct val="100000"/>
              <a:buFont typeface="Wingdings" pitchFamily="2" charset="2"/>
              <a:buChar char="§"/>
            </a:pPr>
            <a:r>
              <a:rPr lang="en-US" sz="2700" dirty="0" smtClean="0">
                <a:solidFill>
                  <a:srgbClr val="000000"/>
                </a:solidFill>
              </a:rPr>
              <a:t>Consider implication on other aspects of the audit.</a:t>
            </a:r>
          </a:p>
          <a:p>
            <a:pPr marL="640080" lvl="2" indent="-365760">
              <a:spcBef>
                <a:spcPts val="300"/>
              </a:spcBef>
              <a:spcAft>
                <a:spcPts val="300"/>
              </a:spcAft>
              <a:buClr>
                <a:srgbClr val="00338D"/>
              </a:buClr>
              <a:buSzPct val="100000"/>
              <a:buFont typeface="Wingdings" pitchFamily="2" charset="2"/>
              <a:buChar char="§"/>
            </a:pPr>
            <a:endParaRPr lang="en-US" sz="2000" dirty="0" smtClean="0">
              <a:solidFill>
                <a:srgbClr val="000000"/>
              </a:solidFill>
            </a:endParaRPr>
          </a:p>
        </p:txBody>
      </p:sp>
      <p:sp>
        <p:nvSpPr>
          <p:cNvPr id="4" name="Footer Placeholder 3"/>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3" presetClass="entr" presetSubtype="16" fill="hold" nodeType="clickEffect">
                                  <p:stCondLst>
                                    <p:cond delay="0"/>
                                  </p:stCondLst>
                                  <p:childTnLst>
                                    <p:set>
                                      <p:cBhvr>
                                        <p:cTn id="10" dur="1" fill="hold">
                                          <p:stCondLst>
                                            <p:cond delay="0"/>
                                          </p:stCondLst>
                                        </p:cTn>
                                        <p:tgtEl>
                                          <p:spTgt spid="40963">
                                            <p:txEl>
                                              <p:pRg st="0" end="0"/>
                                            </p:txEl>
                                          </p:spTgt>
                                        </p:tgtEl>
                                        <p:attrNameLst>
                                          <p:attrName>style.visibility</p:attrName>
                                        </p:attrNameLst>
                                      </p:cBhvr>
                                      <p:to>
                                        <p:strVal val="visible"/>
                                      </p:to>
                                    </p:set>
                                    <p:anim calcmode="lin" valueType="num">
                                      <p:cBhvr>
                                        <p:cTn id="11" dur="500" fill="hold"/>
                                        <p:tgtEl>
                                          <p:spTgt spid="40963">
                                            <p:txEl>
                                              <p:pRg st="0" end="0"/>
                                            </p:txEl>
                                          </p:spTgt>
                                        </p:tgtEl>
                                        <p:attrNameLst>
                                          <p:attrName>ppt_w</p:attrName>
                                        </p:attrNameLst>
                                      </p:cBhvr>
                                      <p:tavLst>
                                        <p:tav tm="0">
                                          <p:val>
                                            <p:fltVal val="0"/>
                                          </p:val>
                                        </p:tav>
                                        <p:tav tm="100000">
                                          <p:val>
                                            <p:strVal val="#ppt_w"/>
                                          </p:val>
                                        </p:tav>
                                      </p:tavLst>
                                    </p:anim>
                                    <p:anim calcmode="lin" valueType="num">
                                      <p:cBhvr>
                                        <p:cTn id="12" dur="500" fill="hold"/>
                                        <p:tgtEl>
                                          <p:spTgt spid="4096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0963">
                                            <p:txEl>
                                              <p:pRg st="1" end="1"/>
                                            </p:txEl>
                                          </p:spTgt>
                                        </p:tgtEl>
                                        <p:attrNameLst>
                                          <p:attrName>style.visibility</p:attrName>
                                        </p:attrNameLst>
                                      </p:cBhvr>
                                      <p:to>
                                        <p:strVal val="visible"/>
                                      </p:to>
                                    </p:set>
                                    <p:anim calcmode="lin" valueType="num">
                                      <p:cBhvr additive="base">
                                        <p:cTn id="17" dur="500" fill="hold"/>
                                        <p:tgtEl>
                                          <p:spTgt spid="4096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09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40963">
                                            <p:txEl>
                                              <p:pRg st="2" end="2"/>
                                            </p:txEl>
                                          </p:spTgt>
                                        </p:tgtEl>
                                        <p:attrNameLst>
                                          <p:attrName>style.visibility</p:attrName>
                                        </p:attrNameLst>
                                      </p:cBhvr>
                                      <p:to>
                                        <p:strVal val="visible"/>
                                      </p:to>
                                    </p:set>
                                    <p:animEffect transition="in" filter="fade">
                                      <p:cBhvr>
                                        <p:cTn id="23" dur="500"/>
                                        <p:tgtEl>
                                          <p:spTgt spid="4096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0963">
                                            <p:txEl>
                                              <p:pRg st="3" end="3"/>
                                            </p:txEl>
                                          </p:spTgt>
                                        </p:tgtEl>
                                        <p:attrNameLst>
                                          <p:attrName>style.visibility</p:attrName>
                                        </p:attrNameLst>
                                      </p:cBhvr>
                                      <p:to>
                                        <p:strVal val="visible"/>
                                      </p:to>
                                    </p:set>
                                    <p:animEffect transition="in" filter="fade">
                                      <p:cBhvr>
                                        <p:cTn id="28" dur="1000"/>
                                        <p:tgtEl>
                                          <p:spTgt spid="40963">
                                            <p:txEl>
                                              <p:pRg st="3" end="3"/>
                                            </p:txEl>
                                          </p:spTgt>
                                        </p:tgtEl>
                                      </p:cBhvr>
                                    </p:animEffect>
                                    <p:anim calcmode="lin" valueType="num">
                                      <p:cBhvr>
                                        <p:cTn id="29" dur="1000" fill="hold"/>
                                        <p:tgtEl>
                                          <p:spTgt spid="4096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096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itle 2"/>
          <p:cNvSpPr>
            <a:spLocks noGrp="1"/>
          </p:cNvSpPr>
          <p:nvPr>
            <p:ph type="title"/>
          </p:nvPr>
        </p:nvSpPr>
        <p:spPr>
          <a:xfrm>
            <a:off x="203200" y="115888"/>
            <a:ext cx="6942138" cy="792162"/>
          </a:xfrm>
        </p:spPr>
        <p:txBody>
          <a:bodyPr/>
          <a:lstStyle/>
          <a:p>
            <a:r>
              <a:rPr lang="en-US" dirty="0" smtClean="0"/>
              <a:t>Note on documentation</a:t>
            </a:r>
            <a:endParaRPr lang="en-US" dirty="0"/>
          </a:p>
        </p:txBody>
      </p:sp>
      <p:grpSp>
        <p:nvGrpSpPr>
          <p:cNvPr id="2" name="Group 13"/>
          <p:cNvGrpSpPr/>
          <p:nvPr/>
        </p:nvGrpSpPr>
        <p:grpSpPr>
          <a:xfrm>
            <a:off x="467544" y="1520788"/>
            <a:ext cx="8028892" cy="3924436"/>
            <a:chOff x="611560" y="2132856"/>
            <a:chExt cx="8028892" cy="3924436"/>
          </a:xfrm>
        </p:grpSpPr>
        <p:sp>
          <p:nvSpPr>
            <p:cNvPr id="9" name="Rectangle 8"/>
            <p:cNvSpPr/>
            <p:nvPr/>
          </p:nvSpPr>
          <p:spPr>
            <a:xfrm>
              <a:off x="611560" y="2132856"/>
              <a:ext cx="1368152" cy="3924436"/>
            </a:xfrm>
            <a:prstGeom prst="rect">
              <a:avLst/>
            </a:prstGeom>
            <a:noFill/>
            <a:ln w="38100">
              <a:solidFill>
                <a:srgbClr val="00338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979712" y="2132856"/>
              <a:ext cx="6660740" cy="3924436"/>
            </a:xfrm>
            <a:prstGeom prst="rect">
              <a:avLst/>
            </a:prstGeom>
            <a:noFill/>
            <a:ln w="38100">
              <a:solidFill>
                <a:srgbClr val="00338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765929" y="3083476"/>
              <a:ext cx="1074333" cy="1569660"/>
            </a:xfrm>
            <a:prstGeom prst="rect">
              <a:avLst/>
            </a:prstGeom>
            <a:noFill/>
          </p:spPr>
          <p:txBody>
            <a:bodyPr wrap="none" rtlCol="0">
              <a:spAutoFit/>
            </a:bodyPr>
            <a:lstStyle/>
            <a:p>
              <a:r>
                <a:rPr lang="en-US" sz="9600" b="1" dirty="0" smtClean="0">
                  <a:solidFill>
                    <a:srgbClr val="FFC000"/>
                  </a:solidFill>
                </a:rPr>
                <a:t>R</a:t>
              </a:r>
              <a:endParaRPr lang="en-US" sz="9600" b="1" dirty="0">
                <a:solidFill>
                  <a:srgbClr val="FFC000"/>
                </a:solidFill>
              </a:endParaRPr>
            </a:p>
          </p:txBody>
        </p:sp>
        <p:sp>
          <p:nvSpPr>
            <p:cNvPr id="13" name="TextBox 12"/>
            <p:cNvSpPr txBox="1"/>
            <p:nvPr/>
          </p:nvSpPr>
          <p:spPr>
            <a:xfrm>
              <a:off x="1979712" y="2301838"/>
              <a:ext cx="6660740" cy="3170099"/>
            </a:xfrm>
            <a:prstGeom prst="rect">
              <a:avLst/>
            </a:prstGeom>
            <a:noFill/>
          </p:spPr>
          <p:txBody>
            <a:bodyPr wrap="square" rtlCol="0">
              <a:spAutoFit/>
            </a:bodyPr>
            <a:lstStyle/>
            <a:p>
              <a:r>
                <a:rPr lang="en-US" sz="2500" b="1" dirty="0" smtClean="0"/>
                <a:t>The auditor shall include in the documentation identified or suspected non-compliance with laws and regulations and the results of discussions with management, those charged with governance or other outside parties.</a:t>
              </a:r>
            </a:p>
            <a:p>
              <a:r>
                <a:rPr lang="en-US" sz="2500" b="1" dirty="0" smtClean="0"/>
                <a:t>Documentation may include copies of records or minutes of discussions held.</a:t>
              </a:r>
              <a:endParaRPr lang="en-US" sz="2500" dirty="0"/>
            </a:p>
          </p:txBody>
        </p:sp>
      </p:grpSp>
      <p:sp>
        <p:nvSpPr>
          <p:cNvPr id="8" name="Footer Placeholder 7"/>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3682110021"/>
      </p:ext>
    </p:extLst>
  </p:cSld>
  <p:clrMapOvr>
    <a:masterClrMapping/>
  </p:clrMapOvr>
  <mc:AlternateContent xmlns:mc="http://schemas.openxmlformats.org/markup-compatibility/2006">
    <mc:Choice xmlns:p14="http://schemas.microsoft.com/office/powerpoint/2010/main" xmlns=""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 calcmode="lin" valueType="num">
                                      <p:cBhvr>
                                        <p:cTn id="7" dur="500" fill="hold"/>
                                        <p:tgtEl>
                                          <p:spTgt spid="38"/>
                                        </p:tgtEl>
                                        <p:attrNameLst>
                                          <p:attrName>ppt_w</p:attrName>
                                        </p:attrNameLst>
                                      </p:cBhvr>
                                      <p:tavLst>
                                        <p:tav tm="0">
                                          <p:val>
                                            <p:fltVal val="0"/>
                                          </p:val>
                                        </p:tav>
                                        <p:tav tm="100000">
                                          <p:val>
                                            <p:strVal val="#ppt_w"/>
                                          </p:val>
                                        </p:tav>
                                      </p:tavLst>
                                    </p:anim>
                                    <p:anim calcmode="lin" valueType="num">
                                      <p:cBhvr>
                                        <p:cTn id="8" dur="500" fill="hold"/>
                                        <p:tgtEl>
                                          <p:spTgt spid="38"/>
                                        </p:tgtEl>
                                        <p:attrNameLst>
                                          <p:attrName>ppt_h</p:attrName>
                                        </p:attrNameLst>
                                      </p:cBhvr>
                                      <p:tavLst>
                                        <p:tav tm="0">
                                          <p:val>
                                            <p:fltVal val="0"/>
                                          </p:val>
                                        </p:tav>
                                        <p:tav tm="100000">
                                          <p:val>
                                            <p:strVal val="#ppt_h"/>
                                          </p:val>
                                        </p:tav>
                                      </p:tavLst>
                                    </p:anim>
                                    <p:animEffect transition="in" filter="fade">
                                      <p:cBhvr>
                                        <p:cTn id="9" dur="500"/>
                                        <p:tgtEl>
                                          <p:spTgt spid="38"/>
                                        </p:tgtEl>
                                      </p:cBhvr>
                                    </p:animEffect>
                                  </p:childTnLst>
                                </p:cTn>
                              </p:par>
                            </p:childTnLst>
                          </p:cTn>
                        </p:par>
                      </p:childTnLst>
                    </p:cTn>
                  </p:par>
                  <p:par>
                    <p:cTn id="10" fill="hold">
                      <p:stCondLst>
                        <p:cond delay="indefinite"/>
                      </p:stCondLst>
                      <p:childTnLst>
                        <p:par>
                          <p:cTn id="11" fill="hold">
                            <p:stCondLst>
                              <p:cond delay="0"/>
                            </p:stCondLst>
                            <p:childTnLst>
                              <p:par>
                                <p:cTn id="12" presetID="23" presetClass="entr" presetSubtype="16"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
                                          </p:val>
                                        </p:tav>
                                        <p:tav tm="100000">
                                          <p:val>
                                            <p:strVal val="#ppt_w"/>
                                          </p:val>
                                        </p:tav>
                                      </p:tavLst>
                                    </p:anim>
                                    <p:anim calcmode="lin" valueType="num">
                                      <p:cBhvr>
                                        <p:cTn id="15"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1379889" y="1266994"/>
            <a:ext cx="5765449" cy="4796225"/>
          </a:xfrm>
          <a:prstGeom prst="rect">
            <a:avLst/>
          </a:prstGeom>
          <a:noFill/>
          <a:ln w="9525">
            <a:noFill/>
            <a:miter lim="800000"/>
            <a:headEnd/>
            <a:tailEnd/>
          </a:ln>
        </p:spPr>
      </p:pic>
      <p:sp>
        <p:nvSpPr>
          <p:cNvPr id="11" name="Title 10"/>
          <p:cNvSpPr>
            <a:spLocks noGrp="1"/>
          </p:cNvSpPr>
          <p:nvPr>
            <p:ph type="title"/>
          </p:nvPr>
        </p:nvSpPr>
        <p:spPr/>
        <p:txBody>
          <a:bodyPr/>
          <a:lstStyle/>
          <a:p>
            <a:r>
              <a:rPr lang="en-US" dirty="0" smtClean="0"/>
              <a:t>What Questions Do You Have?</a:t>
            </a:r>
            <a:endParaRPr lang="en-US" dirty="0"/>
          </a:p>
        </p:txBody>
      </p:sp>
    </p:spTree>
    <p:extLst>
      <p:ext uri="{BB962C8B-B14F-4D97-AF65-F5344CB8AC3E}">
        <p14:creationId xmlns:p14="http://schemas.microsoft.com/office/powerpoint/2010/main" xmlns="" val="173011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nodeType="clickEffect">
                                  <p:stCondLst>
                                    <p:cond delay="0"/>
                                  </p:stCondLst>
                                  <p:childTnLst>
                                    <p:set>
                                      <p:cBhvr>
                                        <p:cTn id="10" dur="1" fill="hold">
                                          <p:stCondLst>
                                            <p:cond delay="0"/>
                                          </p:stCondLst>
                                        </p:cTn>
                                        <p:tgtEl>
                                          <p:spTgt spid="1027"/>
                                        </p:tgtEl>
                                        <p:attrNameLst>
                                          <p:attrName>style.visibility</p:attrName>
                                        </p:attrNameLst>
                                      </p:cBhvr>
                                      <p:to>
                                        <p:strVal val="visible"/>
                                      </p:to>
                                    </p:set>
                                    <p:anim calcmode="lin" valueType="num">
                                      <p:cBhvr>
                                        <p:cTn id="11" dur="1000" fill="hold"/>
                                        <p:tgtEl>
                                          <p:spTgt spid="1027"/>
                                        </p:tgtEl>
                                        <p:attrNameLst>
                                          <p:attrName>ppt_w</p:attrName>
                                        </p:attrNameLst>
                                      </p:cBhvr>
                                      <p:tavLst>
                                        <p:tav tm="0">
                                          <p:val>
                                            <p:fltVal val="0"/>
                                          </p:val>
                                        </p:tav>
                                        <p:tav tm="100000">
                                          <p:val>
                                            <p:strVal val="#ppt_w"/>
                                          </p:val>
                                        </p:tav>
                                      </p:tavLst>
                                    </p:anim>
                                    <p:anim calcmode="lin" valueType="num">
                                      <p:cBhvr>
                                        <p:cTn id="12" dur="1000" fill="hold"/>
                                        <p:tgtEl>
                                          <p:spTgt spid="1027"/>
                                        </p:tgtEl>
                                        <p:attrNameLst>
                                          <p:attrName>ppt_h</p:attrName>
                                        </p:attrNameLst>
                                      </p:cBhvr>
                                      <p:tavLst>
                                        <p:tav tm="0">
                                          <p:val>
                                            <p:fltVal val="0"/>
                                          </p:val>
                                        </p:tav>
                                        <p:tav tm="100000">
                                          <p:val>
                                            <p:strVal val="#ppt_h"/>
                                          </p:val>
                                        </p:tav>
                                      </p:tavLst>
                                    </p:anim>
                                    <p:anim calcmode="lin" valueType="num">
                                      <p:cBhvr>
                                        <p:cTn id="13" dur="1000" fill="hold"/>
                                        <p:tgtEl>
                                          <p:spTgt spid="1027"/>
                                        </p:tgtEl>
                                        <p:attrNameLst>
                                          <p:attrName>style.rotation</p:attrName>
                                        </p:attrNameLst>
                                      </p:cBhvr>
                                      <p:tavLst>
                                        <p:tav tm="0">
                                          <p:val>
                                            <p:fltVal val="90"/>
                                          </p:val>
                                        </p:tav>
                                        <p:tav tm="100000">
                                          <p:val>
                                            <p:fltVal val="0"/>
                                          </p:val>
                                        </p:tav>
                                      </p:tavLst>
                                    </p:anim>
                                    <p:animEffect transition="in" filter="fade">
                                      <p:cBhvr>
                                        <p:cTn id="14" dur="10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itle 1"/>
          <p:cNvSpPr txBox="1">
            <a:spLocks/>
          </p:cNvSpPr>
          <p:nvPr/>
        </p:nvSpPr>
        <p:spPr>
          <a:xfrm>
            <a:off x="203806" y="115888"/>
            <a:ext cx="8544658" cy="792162"/>
          </a:xfrm>
          <a:prstGeom prst="rect">
            <a:avLst/>
          </a:prstGeom>
        </p:spPr>
        <p:txBody>
          <a:bodyPr lIns="91363" tIns="45683" rIns="91363" bIns="45683" anchor="ctr"/>
          <a:lstStyle>
            <a:lvl1pPr algn="l" rtl="0" eaLnBrk="1" fontAlgn="base" hangingPunct="1">
              <a:spcBef>
                <a:spcPct val="40000"/>
              </a:spcBef>
              <a:spcAft>
                <a:spcPct val="0"/>
              </a:spcAft>
              <a:defRPr b="1">
                <a:solidFill>
                  <a:schemeClr val="bg1"/>
                </a:solidFill>
                <a:latin typeface="+mj-lt"/>
                <a:ea typeface="+mj-ea"/>
                <a:cs typeface="+mj-cs"/>
              </a:defRPr>
            </a:lvl1pPr>
            <a:lvl2pPr algn="l" rtl="0" eaLnBrk="1" fontAlgn="base" hangingPunct="1">
              <a:spcBef>
                <a:spcPct val="40000"/>
              </a:spcBef>
              <a:spcAft>
                <a:spcPct val="0"/>
              </a:spcAft>
              <a:defRPr b="1">
                <a:solidFill>
                  <a:schemeClr val="bg1"/>
                </a:solidFill>
                <a:latin typeface="Arial" charset="0"/>
                <a:cs typeface="Arial" charset="0"/>
              </a:defRPr>
            </a:lvl2pPr>
            <a:lvl3pPr algn="l" rtl="0" eaLnBrk="1" fontAlgn="base" hangingPunct="1">
              <a:spcBef>
                <a:spcPct val="40000"/>
              </a:spcBef>
              <a:spcAft>
                <a:spcPct val="0"/>
              </a:spcAft>
              <a:defRPr b="1">
                <a:solidFill>
                  <a:schemeClr val="bg1"/>
                </a:solidFill>
                <a:latin typeface="Arial" charset="0"/>
                <a:cs typeface="Arial" charset="0"/>
              </a:defRPr>
            </a:lvl3pPr>
            <a:lvl4pPr algn="l" rtl="0" eaLnBrk="1" fontAlgn="base" hangingPunct="1">
              <a:spcBef>
                <a:spcPct val="40000"/>
              </a:spcBef>
              <a:spcAft>
                <a:spcPct val="0"/>
              </a:spcAft>
              <a:defRPr b="1">
                <a:solidFill>
                  <a:schemeClr val="bg1"/>
                </a:solidFill>
                <a:latin typeface="Arial" charset="0"/>
                <a:cs typeface="Arial" charset="0"/>
              </a:defRPr>
            </a:lvl4pPr>
            <a:lvl5pPr algn="l" rtl="0" eaLnBrk="1" fontAlgn="base" hangingPunct="1">
              <a:spcBef>
                <a:spcPct val="40000"/>
              </a:spcBef>
              <a:spcAft>
                <a:spcPct val="0"/>
              </a:spcAft>
              <a:defRPr b="1">
                <a:solidFill>
                  <a:schemeClr val="bg1"/>
                </a:solidFill>
                <a:latin typeface="Arial" charset="0"/>
                <a:cs typeface="Arial" charset="0"/>
              </a:defRPr>
            </a:lvl5pPr>
            <a:lvl6pPr marL="457200" algn="l" rtl="0" eaLnBrk="1" fontAlgn="base" hangingPunct="1">
              <a:spcBef>
                <a:spcPct val="40000"/>
              </a:spcBef>
              <a:spcAft>
                <a:spcPct val="0"/>
              </a:spcAft>
              <a:defRPr b="1">
                <a:solidFill>
                  <a:schemeClr val="bg1"/>
                </a:solidFill>
                <a:latin typeface="Arial" charset="0"/>
                <a:cs typeface="Arial" charset="0"/>
              </a:defRPr>
            </a:lvl6pPr>
            <a:lvl7pPr marL="914400" algn="l" rtl="0" eaLnBrk="1" fontAlgn="base" hangingPunct="1">
              <a:spcBef>
                <a:spcPct val="40000"/>
              </a:spcBef>
              <a:spcAft>
                <a:spcPct val="0"/>
              </a:spcAft>
              <a:defRPr b="1">
                <a:solidFill>
                  <a:schemeClr val="bg1"/>
                </a:solidFill>
                <a:latin typeface="Arial" charset="0"/>
                <a:cs typeface="Arial" charset="0"/>
              </a:defRPr>
            </a:lvl7pPr>
            <a:lvl8pPr marL="1371600" algn="l" rtl="0" eaLnBrk="1" fontAlgn="base" hangingPunct="1">
              <a:spcBef>
                <a:spcPct val="40000"/>
              </a:spcBef>
              <a:spcAft>
                <a:spcPct val="0"/>
              </a:spcAft>
              <a:defRPr b="1">
                <a:solidFill>
                  <a:schemeClr val="bg1"/>
                </a:solidFill>
                <a:latin typeface="Arial" charset="0"/>
                <a:cs typeface="Arial" charset="0"/>
              </a:defRPr>
            </a:lvl8pPr>
            <a:lvl9pPr marL="1828800" algn="l" rtl="0" eaLnBrk="1" fontAlgn="base" hangingPunct="1">
              <a:spcBef>
                <a:spcPct val="40000"/>
              </a:spcBef>
              <a:spcAft>
                <a:spcPct val="0"/>
              </a:spcAft>
              <a:defRPr b="1">
                <a:solidFill>
                  <a:schemeClr val="bg1"/>
                </a:solidFill>
                <a:latin typeface="Arial" charset="0"/>
                <a:cs typeface="Arial" charset="0"/>
              </a:defRPr>
            </a:lvl9pPr>
          </a:lstStyle>
          <a:p>
            <a:pPr marL="287096" indent="-287096" defTabSz="913632">
              <a:spcBef>
                <a:spcPct val="0"/>
              </a:spcBef>
              <a:defRPr/>
            </a:pPr>
            <a:endParaRPr lang="en-GB" sz="3200" dirty="0">
              <a:solidFill>
                <a:srgbClr val="FFFFFF"/>
              </a:solidFill>
              <a:cs typeface="Arial" pitchFamily="34" charset="0"/>
            </a:endParaRPr>
          </a:p>
        </p:txBody>
      </p:sp>
      <p:sp>
        <p:nvSpPr>
          <p:cNvPr id="21" name="Title 20"/>
          <p:cNvSpPr>
            <a:spLocks noGrp="1"/>
          </p:cNvSpPr>
          <p:nvPr>
            <p:ph type="title"/>
          </p:nvPr>
        </p:nvSpPr>
        <p:spPr/>
        <p:txBody>
          <a:bodyPr/>
          <a:lstStyle/>
          <a:p>
            <a:r>
              <a:rPr lang="en-US" dirty="0" smtClean="0"/>
              <a:t>The engagement letter….</a:t>
            </a:r>
            <a:endParaRPr lang="en-US" dirty="0"/>
          </a:p>
        </p:txBody>
      </p:sp>
      <p:pic>
        <p:nvPicPr>
          <p:cNvPr id="13" name="Content Placeholder 12"/>
          <p:cNvPicPr>
            <a:picLocks noGrp="1" noChangeAspect="1"/>
          </p:cNvPicPr>
          <p:nvPr>
            <p:ph sz="quarter" idx="13"/>
          </p:nvPr>
        </p:nvPicPr>
        <p:blipFill>
          <a:blip r:embed="rId3" cstate="print">
            <a:extLst>
              <a:ext uri="{28A0092B-C50C-407E-A947-70E740481C1C}">
                <a14:useLocalDpi xmlns:a14="http://schemas.microsoft.com/office/drawing/2010/main" xmlns="" val="0"/>
              </a:ext>
            </a:extLst>
          </a:blip>
          <a:stretch>
            <a:fillRect/>
          </a:stretch>
        </p:blipFill>
        <p:spPr>
          <a:xfrm>
            <a:off x="635995" y="1867352"/>
            <a:ext cx="3559746" cy="3559746"/>
          </a:xfrm>
        </p:spPr>
      </p:pic>
      <p:sp>
        <p:nvSpPr>
          <p:cNvPr id="4" name="AutoShape 6" descr="http://www.google.com/url?sa=i&amp;source=images&amp;cd=&amp;docid=Weaj5EwBU4LkgM&amp;tbnid=JDY-Hq8-iBU8AM:&amp;ved=0CAUQjBw4UQ&amp;url=http%3A%2F%2Fcache4.asset-cache.net%2Fgc%2Fskd182581sdc-close-up-of-male-hand-holding-engagement-gettyimages.jpg%3Fv%3D1%26c%3DIWSAsset%26k%3D2%26d%3DwYcQxwOWJeQFcakB4c%252BXppGYcwBegt%252BkzFjzh4EAyF0%253D&amp;ei=Bai-U9LlDYTVkAWV7IGgBg&amp;psig=AFQjCNEVhh4EeRVvoLrTaylWgcyAiw3tbA&amp;ust=1405090181308008"/>
          <p:cNvSpPr>
            <a:spLocks noChangeAspect="1" noChangeArrowheads="1"/>
          </p:cNvSpPr>
          <p:nvPr/>
        </p:nvSpPr>
        <p:spPr bwMode="auto">
          <a:xfrm>
            <a:off x="63500" y="-136525"/>
            <a:ext cx="3943350" cy="394335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Picture 4"/>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587216" y="1491344"/>
            <a:ext cx="3197973" cy="4283890"/>
          </a:xfrm>
          <a:prstGeom prst="rect">
            <a:avLst/>
          </a:prstGeom>
        </p:spPr>
      </p:pic>
      <p:sp>
        <p:nvSpPr>
          <p:cNvPr id="7" name="Footer Placeholder 6"/>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3368460695"/>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engagement letter (the EL)</a:t>
            </a:r>
            <a:endParaRPr lang="en-US" dirty="0"/>
          </a:p>
        </p:txBody>
      </p:sp>
      <p:sp>
        <p:nvSpPr>
          <p:cNvPr id="7" name="Freeform 6"/>
          <p:cNvSpPr/>
          <p:nvPr/>
        </p:nvSpPr>
        <p:spPr>
          <a:xfrm>
            <a:off x="5508104" y="3897052"/>
            <a:ext cx="3469640" cy="2340260"/>
          </a:xfrm>
          <a:custGeom>
            <a:avLst/>
            <a:gdLst>
              <a:gd name="connsiteX0" fmla="*/ 0 w 2174917"/>
              <a:gd name="connsiteY0" fmla="*/ 140885 h 1408853"/>
              <a:gd name="connsiteX1" fmla="*/ 41264 w 2174917"/>
              <a:gd name="connsiteY1" fmla="*/ 41264 h 1408853"/>
              <a:gd name="connsiteX2" fmla="*/ 140885 w 2174917"/>
              <a:gd name="connsiteY2" fmla="*/ 0 h 1408853"/>
              <a:gd name="connsiteX3" fmla="*/ 2034032 w 2174917"/>
              <a:gd name="connsiteY3" fmla="*/ 0 h 1408853"/>
              <a:gd name="connsiteX4" fmla="*/ 2133653 w 2174917"/>
              <a:gd name="connsiteY4" fmla="*/ 41264 h 1408853"/>
              <a:gd name="connsiteX5" fmla="*/ 2174917 w 2174917"/>
              <a:gd name="connsiteY5" fmla="*/ 140885 h 1408853"/>
              <a:gd name="connsiteX6" fmla="*/ 2174917 w 2174917"/>
              <a:gd name="connsiteY6" fmla="*/ 1267968 h 1408853"/>
              <a:gd name="connsiteX7" fmla="*/ 2133653 w 2174917"/>
              <a:gd name="connsiteY7" fmla="*/ 1367589 h 1408853"/>
              <a:gd name="connsiteX8" fmla="*/ 2034032 w 2174917"/>
              <a:gd name="connsiteY8" fmla="*/ 1408853 h 1408853"/>
              <a:gd name="connsiteX9" fmla="*/ 140885 w 2174917"/>
              <a:gd name="connsiteY9" fmla="*/ 1408853 h 1408853"/>
              <a:gd name="connsiteX10" fmla="*/ 41264 w 2174917"/>
              <a:gd name="connsiteY10" fmla="*/ 1367589 h 1408853"/>
              <a:gd name="connsiteX11" fmla="*/ 0 w 2174917"/>
              <a:gd name="connsiteY11" fmla="*/ 1267968 h 1408853"/>
              <a:gd name="connsiteX12" fmla="*/ 0 w 2174917"/>
              <a:gd name="connsiteY12" fmla="*/ 140885 h 1408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74917" h="1408853">
                <a:moveTo>
                  <a:pt x="0" y="140885"/>
                </a:moveTo>
                <a:cubicBezTo>
                  <a:pt x="0" y="103520"/>
                  <a:pt x="14843" y="67685"/>
                  <a:pt x="41264" y="41264"/>
                </a:cubicBezTo>
                <a:cubicBezTo>
                  <a:pt x="67685" y="14843"/>
                  <a:pt x="103520" y="0"/>
                  <a:pt x="140885" y="0"/>
                </a:cubicBezTo>
                <a:lnTo>
                  <a:pt x="2034032" y="0"/>
                </a:lnTo>
                <a:cubicBezTo>
                  <a:pt x="2071397" y="0"/>
                  <a:pt x="2107232" y="14843"/>
                  <a:pt x="2133653" y="41264"/>
                </a:cubicBezTo>
                <a:cubicBezTo>
                  <a:pt x="2160074" y="67685"/>
                  <a:pt x="2174917" y="103520"/>
                  <a:pt x="2174917" y="140885"/>
                </a:cubicBezTo>
                <a:lnTo>
                  <a:pt x="2174917" y="1267968"/>
                </a:lnTo>
                <a:cubicBezTo>
                  <a:pt x="2174917" y="1305333"/>
                  <a:pt x="2160074" y="1341168"/>
                  <a:pt x="2133653" y="1367589"/>
                </a:cubicBezTo>
                <a:cubicBezTo>
                  <a:pt x="2107232" y="1394010"/>
                  <a:pt x="2071397" y="1408853"/>
                  <a:pt x="2034032" y="1408853"/>
                </a:cubicBezTo>
                <a:lnTo>
                  <a:pt x="140885" y="1408853"/>
                </a:lnTo>
                <a:cubicBezTo>
                  <a:pt x="103520" y="1408853"/>
                  <a:pt x="67685" y="1394010"/>
                  <a:pt x="41264" y="1367589"/>
                </a:cubicBezTo>
                <a:cubicBezTo>
                  <a:pt x="14843" y="1341168"/>
                  <a:pt x="0" y="1305333"/>
                  <a:pt x="0" y="1267968"/>
                </a:cubicBezTo>
                <a:lnTo>
                  <a:pt x="0" y="140885"/>
                </a:lnTo>
                <a:close/>
              </a:path>
            </a:pathLst>
          </a:custGeom>
          <a:ln>
            <a:solidFill>
              <a:srgbClr val="8099C6"/>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4400" tIns="457200" rIns="91440" bIns="171918" numCol="1" spcCol="1270" anchor="t" anchorCtr="0">
            <a:noAutofit/>
          </a:bodyPr>
          <a:lstStyle/>
          <a:p>
            <a:r>
              <a:rPr lang="en-US" sz="1400" dirty="0" smtClean="0"/>
              <a:t>It is in the interests of both the entity and the auditor that the auditor sends an audit engagement letter before the commencement of the audit to help avoid misunderstandings with respect to the audit.</a:t>
            </a:r>
          </a:p>
        </p:txBody>
      </p:sp>
      <p:sp>
        <p:nvSpPr>
          <p:cNvPr id="9" name="Freeform 8"/>
          <p:cNvSpPr/>
          <p:nvPr/>
        </p:nvSpPr>
        <p:spPr>
          <a:xfrm>
            <a:off x="5950160" y="1124744"/>
            <a:ext cx="3015710" cy="2340259"/>
          </a:xfrm>
          <a:custGeom>
            <a:avLst/>
            <a:gdLst>
              <a:gd name="connsiteX0" fmla="*/ 0 w 2174917"/>
              <a:gd name="connsiteY0" fmla="*/ 140885 h 1408853"/>
              <a:gd name="connsiteX1" fmla="*/ 41264 w 2174917"/>
              <a:gd name="connsiteY1" fmla="*/ 41264 h 1408853"/>
              <a:gd name="connsiteX2" fmla="*/ 140885 w 2174917"/>
              <a:gd name="connsiteY2" fmla="*/ 0 h 1408853"/>
              <a:gd name="connsiteX3" fmla="*/ 2034032 w 2174917"/>
              <a:gd name="connsiteY3" fmla="*/ 0 h 1408853"/>
              <a:gd name="connsiteX4" fmla="*/ 2133653 w 2174917"/>
              <a:gd name="connsiteY4" fmla="*/ 41264 h 1408853"/>
              <a:gd name="connsiteX5" fmla="*/ 2174917 w 2174917"/>
              <a:gd name="connsiteY5" fmla="*/ 140885 h 1408853"/>
              <a:gd name="connsiteX6" fmla="*/ 2174917 w 2174917"/>
              <a:gd name="connsiteY6" fmla="*/ 1267968 h 1408853"/>
              <a:gd name="connsiteX7" fmla="*/ 2133653 w 2174917"/>
              <a:gd name="connsiteY7" fmla="*/ 1367589 h 1408853"/>
              <a:gd name="connsiteX8" fmla="*/ 2034032 w 2174917"/>
              <a:gd name="connsiteY8" fmla="*/ 1408853 h 1408853"/>
              <a:gd name="connsiteX9" fmla="*/ 140885 w 2174917"/>
              <a:gd name="connsiteY9" fmla="*/ 1408853 h 1408853"/>
              <a:gd name="connsiteX10" fmla="*/ 41264 w 2174917"/>
              <a:gd name="connsiteY10" fmla="*/ 1367589 h 1408853"/>
              <a:gd name="connsiteX11" fmla="*/ 0 w 2174917"/>
              <a:gd name="connsiteY11" fmla="*/ 1267968 h 1408853"/>
              <a:gd name="connsiteX12" fmla="*/ 0 w 2174917"/>
              <a:gd name="connsiteY12" fmla="*/ 140885 h 1408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74917" h="1408853">
                <a:moveTo>
                  <a:pt x="0" y="140885"/>
                </a:moveTo>
                <a:cubicBezTo>
                  <a:pt x="0" y="103520"/>
                  <a:pt x="14843" y="67685"/>
                  <a:pt x="41264" y="41264"/>
                </a:cubicBezTo>
                <a:cubicBezTo>
                  <a:pt x="67685" y="14843"/>
                  <a:pt x="103520" y="0"/>
                  <a:pt x="140885" y="0"/>
                </a:cubicBezTo>
                <a:lnTo>
                  <a:pt x="2034032" y="0"/>
                </a:lnTo>
                <a:cubicBezTo>
                  <a:pt x="2071397" y="0"/>
                  <a:pt x="2107232" y="14843"/>
                  <a:pt x="2133653" y="41264"/>
                </a:cubicBezTo>
                <a:cubicBezTo>
                  <a:pt x="2160074" y="67685"/>
                  <a:pt x="2174917" y="103520"/>
                  <a:pt x="2174917" y="140885"/>
                </a:cubicBezTo>
                <a:lnTo>
                  <a:pt x="2174917" y="1267968"/>
                </a:lnTo>
                <a:cubicBezTo>
                  <a:pt x="2174917" y="1305333"/>
                  <a:pt x="2160074" y="1341168"/>
                  <a:pt x="2133653" y="1367589"/>
                </a:cubicBezTo>
                <a:cubicBezTo>
                  <a:pt x="2107232" y="1394010"/>
                  <a:pt x="2071397" y="1408853"/>
                  <a:pt x="2034032" y="1408853"/>
                </a:cubicBezTo>
                <a:lnTo>
                  <a:pt x="140885" y="1408853"/>
                </a:lnTo>
                <a:cubicBezTo>
                  <a:pt x="103520" y="1408853"/>
                  <a:pt x="67685" y="1394010"/>
                  <a:pt x="41264" y="1367589"/>
                </a:cubicBezTo>
                <a:cubicBezTo>
                  <a:pt x="14843" y="1341168"/>
                  <a:pt x="0" y="1305333"/>
                  <a:pt x="0" y="1267968"/>
                </a:cubicBezTo>
                <a:lnTo>
                  <a:pt x="0" y="140885"/>
                </a:lnTo>
                <a:close/>
              </a:path>
            </a:pathLst>
          </a:custGeom>
          <a:ln>
            <a:solidFill>
              <a:srgbClr val="4066AA"/>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440" tIns="91440" rIns="0" bIns="0" numCol="1" spcCol="1270" anchor="t" anchorCtr="0">
            <a:noAutofit/>
          </a:bodyPr>
          <a:lstStyle/>
          <a:p>
            <a:pPr marL="123825" lvl="1" indent="6350" defTabSz="1289050">
              <a:spcBef>
                <a:spcPts val="600"/>
              </a:spcBef>
              <a:spcAft>
                <a:spcPts val="600"/>
              </a:spcAft>
            </a:pPr>
            <a:r>
              <a:rPr lang="en-US" sz="1600" dirty="0" smtClean="0"/>
              <a:t>The agreement is between the auditor and management or those charged with governance.  The directors’                        usually sign on behalf of the board.</a:t>
            </a:r>
            <a:endParaRPr lang="en-US" sz="1600" dirty="0"/>
          </a:p>
        </p:txBody>
      </p:sp>
      <p:sp>
        <p:nvSpPr>
          <p:cNvPr id="8" name="Freeform 7"/>
          <p:cNvSpPr/>
          <p:nvPr/>
        </p:nvSpPr>
        <p:spPr>
          <a:xfrm>
            <a:off x="143508" y="3795148"/>
            <a:ext cx="3684451" cy="2563408"/>
          </a:xfrm>
          <a:custGeom>
            <a:avLst/>
            <a:gdLst>
              <a:gd name="connsiteX0" fmla="*/ 0 w 2174917"/>
              <a:gd name="connsiteY0" fmla="*/ 140885 h 1408853"/>
              <a:gd name="connsiteX1" fmla="*/ 41264 w 2174917"/>
              <a:gd name="connsiteY1" fmla="*/ 41264 h 1408853"/>
              <a:gd name="connsiteX2" fmla="*/ 140885 w 2174917"/>
              <a:gd name="connsiteY2" fmla="*/ 0 h 1408853"/>
              <a:gd name="connsiteX3" fmla="*/ 2034032 w 2174917"/>
              <a:gd name="connsiteY3" fmla="*/ 0 h 1408853"/>
              <a:gd name="connsiteX4" fmla="*/ 2133653 w 2174917"/>
              <a:gd name="connsiteY4" fmla="*/ 41264 h 1408853"/>
              <a:gd name="connsiteX5" fmla="*/ 2174917 w 2174917"/>
              <a:gd name="connsiteY5" fmla="*/ 140885 h 1408853"/>
              <a:gd name="connsiteX6" fmla="*/ 2174917 w 2174917"/>
              <a:gd name="connsiteY6" fmla="*/ 1267968 h 1408853"/>
              <a:gd name="connsiteX7" fmla="*/ 2133653 w 2174917"/>
              <a:gd name="connsiteY7" fmla="*/ 1367589 h 1408853"/>
              <a:gd name="connsiteX8" fmla="*/ 2034032 w 2174917"/>
              <a:gd name="connsiteY8" fmla="*/ 1408853 h 1408853"/>
              <a:gd name="connsiteX9" fmla="*/ 140885 w 2174917"/>
              <a:gd name="connsiteY9" fmla="*/ 1408853 h 1408853"/>
              <a:gd name="connsiteX10" fmla="*/ 41264 w 2174917"/>
              <a:gd name="connsiteY10" fmla="*/ 1367589 h 1408853"/>
              <a:gd name="connsiteX11" fmla="*/ 0 w 2174917"/>
              <a:gd name="connsiteY11" fmla="*/ 1267968 h 1408853"/>
              <a:gd name="connsiteX12" fmla="*/ 0 w 2174917"/>
              <a:gd name="connsiteY12" fmla="*/ 140885 h 1408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74917" h="1408853">
                <a:moveTo>
                  <a:pt x="0" y="140885"/>
                </a:moveTo>
                <a:cubicBezTo>
                  <a:pt x="0" y="103520"/>
                  <a:pt x="14843" y="67685"/>
                  <a:pt x="41264" y="41264"/>
                </a:cubicBezTo>
                <a:cubicBezTo>
                  <a:pt x="67685" y="14843"/>
                  <a:pt x="103520" y="0"/>
                  <a:pt x="140885" y="0"/>
                </a:cubicBezTo>
                <a:lnTo>
                  <a:pt x="2034032" y="0"/>
                </a:lnTo>
                <a:cubicBezTo>
                  <a:pt x="2071397" y="0"/>
                  <a:pt x="2107232" y="14843"/>
                  <a:pt x="2133653" y="41264"/>
                </a:cubicBezTo>
                <a:cubicBezTo>
                  <a:pt x="2160074" y="67685"/>
                  <a:pt x="2174917" y="103520"/>
                  <a:pt x="2174917" y="140885"/>
                </a:cubicBezTo>
                <a:lnTo>
                  <a:pt x="2174917" y="1267968"/>
                </a:lnTo>
                <a:cubicBezTo>
                  <a:pt x="2174917" y="1305333"/>
                  <a:pt x="2160074" y="1341168"/>
                  <a:pt x="2133653" y="1367589"/>
                </a:cubicBezTo>
                <a:cubicBezTo>
                  <a:pt x="2107232" y="1394010"/>
                  <a:pt x="2071397" y="1408853"/>
                  <a:pt x="2034032" y="1408853"/>
                </a:cubicBezTo>
                <a:lnTo>
                  <a:pt x="140885" y="1408853"/>
                </a:lnTo>
                <a:cubicBezTo>
                  <a:pt x="103520" y="1408853"/>
                  <a:pt x="67685" y="1394010"/>
                  <a:pt x="41264" y="1367589"/>
                </a:cubicBezTo>
                <a:cubicBezTo>
                  <a:pt x="14843" y="1341168"/>
                  <a:pt x="0" y="1305333"/>
                  <a:pt x="0" y="1267968"/>
                </a:cubicBezTo>
                <a:lnTo>
                  <a:pt x="0" y="140885"/>
                </a:lnTo>
                <a:close/>
              </a:path>
            </a:pathLst>
          </a:custGeom>
          <a:ln>
            <a:solidFill>
              <a:srgbClr val="BFCCE3"/>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440" tIns="457200" rIns="1097280" bIns="365760" numCol="1" spcCol="1270" anchor="t" anchorCtr="0">
            <a:noAutofit/>
          </a:bodyPr>
          <a:lstStyle/>
          <a:p>
            <a:r>
              <a:rPr lang="en-US" sz="1700" kern="1200" dirty="0" smtClean="0"/>
              <a:t>At the start of the engagement relationship or when </a:t>
            </a:r>
            <a:r>
              <a:rPr lang="en-US" sz="1700" dirty="0" smtClean="0"/>
              <a:t>events make it</a:t>
            </a:r>
          </a:p>
          <a:p>
            <a:r>
              <a:rPr lang="en-US" sz="1700" dirty="0" smtClean="0"/>
              <a:t>appropriate to revise the terms of the audit engagement or to remind the entity of existing terms.</a:t>
            </a:r>
            <a:endParaRPr lang="en-US" sz="1700" kern="1200" dirty="0"/>
          </a:p>
        </p:txBody>
      </p:sp>
      <p:sp>
        <p:nvSpPr>
          <p:cNvPr id="10" name="Freeform 9"/>
          <p:cNvSpPr/>
          <p:nvPr/>
        </p:nvSpPr>
        <p:spPr>
          <a:xfrm>
            <a:off x="143508" y="1124744"/>
            <a:ext cx="3672408" cy="2340259"/>
          </a:xfrm>
          <a:custGeom>
            <a:avLst/>
            <a:gdLst>
              <a:gd name="connsiteX0" fmla="*/ 0 w 2174917"/>
              <a:gd name="connsiteY0" fmla="*/ 140885 h 1408853"/>
              <a:gd name="connsiteX1" fmla="*/ 41264 w 2174917"/>
              <a:gd name="connsiteY1" fmla="*/ 41264 h 1408853"/>
              <a:gd name="connsiteX2" fmla="*/ 140885 w 2174917"/>
              <a:gd name="connsiteY2" fmla="*/ 0 h 1408853"/>
              <a:gd name="connsiteX3" fmla="*/ 2034032 w 2174917"/>
              <a:gd name="connsiteY3" fmla="*/ 0 h 1408853"/>
              <a:gd name="connsiteX4" fmla="*/ 2133653 w 2174917"/>
              <a:gd name="connsiteY4" fmla="*/ 41264 h 1408853"/>
              <a:gd name="connsiteX5" fmla="*/ 2174917 w 2174917"/>
              <a:gd name="connsiteY5" fmla="*/ 140885 h 1408853"/>
              <a:gd name="connsiteX6" fmla="*/ 2174917 w 2174917"/>
              <a:gd name="connsiteY6" fmla="*/ 1267968 h 1408853"/>
              <a:gd name="connsiteX7" fmla="*/ 2133653 w 2174917"/>
              <a:gd name="connsiteY7" fmla="*/ 1367589 h 1408853"/>
              <a:gd name="connsiteX8" fmla="*/ 2034032 w 2174917"/>
              <a:gd name="connsiteY8" fmla="*/ 1408853 h 1408853"/>
              <a:gd name="connsiteX9" fmla="*/ 140885 w 2174917"/>
              <a:gd name="connsiteY9" fmla="*/ 1408853 h 1408853"/>
              <a:gd name="connsiteX10" fmla="*/ 41264 w 2174917"/>
              <a:gd name="connsiteY10" fmla="*/ 1367589 h 1408853"/>
              <a:gd name="connsiteX11" fmla="*/ 0 w 2174917"/>
              <a:gd name="connsiteY11" fmla="*/ 1267968 h 1408853"/>
              <a:gd name="connsiteX12" fmla="*/ 0 w 2174917"/>
              <a:gd name="connsiteY12" fmla="*/ 140885 h 1408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74917" h="1408853">
                <a:moveTo>
                  <a:pt x="0" y="140885"/>
                </a:moveTo>
                <a:cubicBezTo>
                  <a:pt x="0" y="103520"/>
                  <a:pt x="14843" y="67685"/>
                  <a:pt x="41264" y="41264"/>
                </a:cubicBezTo>
                <a:cubicBezTo>
                  <a:pt x="67685" y="14843"/>
                  <a:pt x="103520" y="0"/>
                  <a:pt x="140885" y="0"/>
                </a:cubicBezTo>
                <a:lnTo>
                  <a:pt x="2034032" y="0"/>
                </a:lnTo>
                <a:cubicBezTo>
                  <a:pt x="2071397" y="0"/>
                  <a:pt x="2107232" y="14843"/>
                  <a:pt x="2133653" y="41264"/>
                </a:cubicBezTo>
                <a:cubicBezTo>
                  <a:pt x="2160074" y="67685"/>
                  <a:pt x="2174917" y="103520"/>
                  <a:pt x="2174917" y="140885"/>
                </a:cubicBezTo>
                <a:lnTo>
                  <a:pt x="2174917" y="1267968"/>
                </a:lnTo>
                <a:cubicBezTo>
                  <a:pt x="2174917" y="1305333"/>
                  <a:pt x="2160074" y="1341168"/>
                  <a:pt x="2133653" y="1367589"/>
                </a:cubicBezTo>
                <a:cubicBezTo>
                  <a:pt x="2107232" y="1394010"/>
                  <a:pt x="2071397" y="1408853"/>
                  <a:pt x="2034032" y="1408853"/>
                </a:cubicBezTo>
                <a:lnTo>
                  <a:pt x="140885" y="1408853"/>
                </a:lnTo>
                <a:cubicBezTo>
                  <a:pt x="103520" y="1408853"/>
                  <a:pt x="67685" y="1394010"/>
                  <a:pt x="41264" y="1367589"/>
                </a:cubicBezTo>
                <a:cubicBezTo>
                  <a:pt x="14843" y="1341168"/>
                  <a:pt x="0" y="1305333"/>
                  <a:pt x="0" y="1267968"/>
                </a:cubicBezTo>
                <a:lnTo>
                  <a:pt x="0" y="140885"/>
                </a:lnTo>
                <a:close/>
              </a:path>
            </a:pathLst>
          </a:custGeom>
          <a:ln>
            <a:solidFill>
              <a:srgbClr val="00338D"/>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440" tIns="171918" rIns="824393" bIns="524131" numCol="1" spcCol="1270" anchor="t" anchorCtr="0">
            <a:noAutofit/>
          </a:bodyPr>
          <a:lstStyle/>
          <a:p>
            <a:r>
              <a:rPr lang="en-US" dirty="0" smtClean="0"/>
              <a:t>This is the agreement entered into with</a:t>
            </a:r>
          </a:p>
          <a:p>
            <a:r>
              <a:rPr lang="en-US" dirty="0" smtClean="0"/>
              <a:t>management and, where appropriate, those charged with governance on the terms of the audit engagement .</a:t>
            </a:r>
            <a:endParaRPr lang="en-US" kern="1200" dirty="0"/>
          </a:p>
        </p:txBody>
      </p:sp>
      <p:sp>
        <p:nvSpPr>
          <p:cNvPr id="11" name="Freeform 10"/>
          <p:cNvSpPr/>
          <p:nvPr/>
        </p:nvSpPr>
        <p:spPr>
          <a:xfrm>
            <a:off x="2585615" y="1767550"/>
            <a:ext cx="1906354" cy="1906354"/>
          </a:xfrm>
          <a:custGeom>
            <a:avLst/>
            <a:gdLst>
              <a:gd name="connsiteX0" fmla="*/ 0 w 1906354"/>
              <a:gd name="connsiteY0" fmla="*/ 1906354 h 1906354"/>
              <a:gd name="connsiteX1" fmla="*/ 558360 w 1906354"/>
              <a:gd name="connsiteY1" fmla="*/ 558358 h 1906354"/>
              <a:gd name="connsiteX2" fmla="*/ 1906357 w 1906354"/>
              <a:gd name="connsiteY2" fmla="*/ 2 h 1906354"/>
              <a:gd name="connsiteX3" fmla="*/ 1906354 w 1906354"/>
              <a:gd name="connsiteY3" fmla="*/ 1906354 h 1906354"/>
              <a:gd name="connsiteX4" fmla="*/ 0 w 1906354"/>
              <a:gd name="connsiteY4" fmla="*/ 1906354 h 19063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6354" h="1906354">
                <a:moveTo>
                  <a:pt x="0" y="1906354"/>
                </a:moveTo>
                <a:cubicBezTo>
                  <a:pt x="1" y="1400757"/>
                  <a:pt x="200849" y="915869"/>
                  <a:pt x="558360" y="558358"/>
                </a:cubicBezTo>
                <a:cubicBezTo>
                  <a:pt x="915871" y="200848"/>
                  <a:pt x="1400760" y="1"/>
                  <a:pt x="1906357" y="2"/>
                </a:cubicBezTo>
                <a:cubicBezTo>
                  <a:pt x="1906356" y="635453"/>
                  <a:pt x="1906355" y="1270903"/>
                  <a:pt x="1906354" y="1906354"/>
                </a:cubicBezTo>
                <a:lnTo>
                  <a:pt x="0" y="1906354"/>
                </a:lnTo>
                <a:close/>
              </a:path>
            </a:pathLst>
          </a:custGeom>
          <a:solidFill>
            <a:srgbClr val="00338D"/>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74320" tIns="822960" rIns="182880" bIns="182880" numCol="1" spcCol="1270" anchor="ctr" anchorCtr="0">
            <a:noAutofit/>
          </a:bodyPr>
          <a:lstStyle/>
          <a:p>
            <a:pPr lvl="0" algn="ctr" defTabSz="711200">
              <a:lnSpc>
                <a:spcPct val="90000"/>
              </a:lnSpc>
              <a:spcBef>
                <a:spcPct val="0"/>
              </a:spcBef>
              <a:spcAft>
                <a:spcPct val="35000"/>
              </a:spcAft>
            </a:pPr>
            <a:r>
              <a:rPr lang="en-US" b="1" kern="1200" dirty="0" smtClean="0"/>
              <a:t>What</a:t>
            </a:r>
          </a:p>
          <a:p>
            <a:pPr lvl="0" algn="ctr" defTabSz="711200">
              <a:lnSpc>
                <a:spcPct val="90000"/>
              </a:lnSpc>
              <a:spcBef>
                <a:spcPct val="0"/>
              </a:spcBef>
              <a:spcAft>
                <a:spcPct val="35000"/>
              </a:spcAft>
            </a:pPr>
            <a:endParaRPr lang="en-US" b="1" kern="1200" dirty="0"/>
          </a:p>
        </p:txBody>
      </p:sp>
      <p:sp>
        <p:nvSpPr>
          <p:cNvPr id="12" name="Freeform 11"/>
          <p:cNvSpPr/>
          <p:nvPr/>
        </p:nvSpPr>
        <p:spPr>
          <a:xfrm>
            <a:off x="4580023" y="1767550"/>
            <a:ext cx="1906354" cy="1906354"/>
          </a:xfrm>
          <a:custGeom>
            <a:avLst/>
            <a:gdLst>
              <a:gd name="connsiteX0" fmla="*/ 0 w 1906354"/>
              <a:gd name="connsiteY0" fmla="*/ 1906354 h 1906354"/>
              <a:gd name="connsiteX1" fmla="*/ 558360 w 1906354"/>
              <a:gd name="connsiteY1" fmla="*/ 558358 h 1906354"/>
              <a:gd name="connsiteX2" fmla="*/ 1906357 w 1906354"/>
              <a:gd name="connsiteY2" fmla="*/ 2 h 1906354"/>
              <a:gd name="connsiteX3" fmla="*/ 1906354 w 1906354"/>
              <a:gd name="connsiteY3" fmla="*/ 1906354 h 1906354"/>
              <a:gd name="connsiteX4" fmla="*/ 0 w 1906354"/>
              <a:gd name="connsiteY4" fmla="*/ 1906354 h 19063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6354" h="1906354">
                <a:moveTo>
                  <a:pt x="0" y="0"/>
                </a:moveTo>
                <a:cubicBezTo>
                  <a:pt x="505597" y="1"/>
                  <a:pt x="990485" y="200849"/>
                  <a:pt x="1347996" y="558360"/>
                </a:cubicBezTo>
                <a:cubicBezTo>
                  <a:pt x="1705506" y="915871"/>
                  <a:pt x="1906353" y="1400760"/>
                  <a:pt x="1906352" y="1906356"/>
                </a:cubicBezTo>
                <a:cubicBezTo>
                  <a:pt x="1270901" y="1906355"/>
                  <a:pt x="635451" y="1906354"/>
                  <a:pt x="0" y="1906354"/>
                </a:cubicBezTo>
                <a:lnTo>
                  <a:pt x="0" y="0"/>
                </a:lnTo>
                <a:close/>
              </a:path>
            </a:pathLst>
          </a:custGeom>
          <a:solidFill>
            <a:srgbClr val="4066AA"/>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74320" tIns="672152" rIns="365760" bIns="113792" numCol="1" spcCol="1270" anchor="ctr" anchorCtr="0">
            <a:noAutofit/>
          </a:bodyPr>
          <a:lstStyle/>
          <a:p>
            <a:pPr lvl="0" algn="ctr" defTabSz="711200">
              <a:lnSpc>
                <a:spcPct val="90000"/>
              </a:lnSpc>
              <a:spcBef>
                <a:spcPct val="0"/>
              </a:spcBef>
              <a:spcAft>
                <a:spcPct val="35000"/>
              </a:spcAft>
            </a:pPr>
            <a:r>
              <a:rPr lang="en-US" b="1" kern="1200" dirty="0" smtClean="0"/>
              <a:t>Who</a:t>
            </a:r>
            <a:r>
              <a:rPr lang="en-US" b="1" dirty="0"/>
              <a:t/>
            </a:r>
            <a:br>
              <a:rPr lang="en-US" b="1" dirty="0"/>
            </a:br>
            <a:endParaRPr lang="en-US" b="1" kern="1200" dirty="0" smtClean="0"/>
          </a:p>
        </p:txBody>
      </p:sp>
      <p:sp>
        <p:nvSpPr>
          <p:cNvPr id="13" name="Freeform 12"/>
          <p:cNvSpPr/>
          <p:nvPr/>
        </p:nvSpPr>
        <p:spPr>
          <a:xfrm>
            <a:off x="4580023" y="3761957"/>
            <a:ext cx="1906354" cy="1906355"/>
          </a:xfrm>
          <a:custGeom>
            <a:avLst/>
            <a:gdLst>
              <a:gd name="connsiteX0" fmla="*/ 0 w 1906354"/>
              <a:gd name="connsiteY0" fmla="*/ 1906354 h 1906354"/>
              <a:gd name="connsiteX1" fmla="*/ 558360 w 1906354"/>
              <a:gd name="connsiteY1" fmla="*/ 558358 h 1906354"/>
              <a:gd name="connsiteX2" fmla="*/ 1906357 w 1906354"/>
              <a:gd name="connsiteY2" fmla="*/ 2 h 1906354"/>
              <a:gd name="connsiteX3" fmla="*/ 1906354 w 1906354"/>
              <a:gd name="connsiteY3" fmla="*/ 1906354 h 1906354"/>
              <a:gd name="connsiteX4" fmla="*/ 0 w 1906354"/>
              <a:gd name="connsiteY4" fmla="*/ 1906354 h 19063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6354" h="1906354">
                <a:moveTo>
                  <a:pt x="1906354" y="0"/>
                </a:moveTo>
                <a:cubicBezTo>
                  <a:pt x="1906353" y="505597"/>
                  <a:pt x="1705505" y="990485"/>
                  <a:pt x="1347994" y="1347996"/>
                </a:cubicBezTo>
                <a:cubicBezTo>
                  <a:pt x="990483" y="1705506"/>
                  <a:pt x="505594" y="1906353"/>
                  <a:pt x="-2" y="1906352"/>
                </a:cubicBezTo>
                <a:cubicBezTo>
                  <a:pt x="-1" y="1270901"/>
                  <a:pt x="0" y="635451"/>
                  <a:pt x="0" y="0"/>
                </a:cubicBezTo>
                <a:lnTo>
                  <a:pt x="1906354" y="0"/>
                </a:lnTo>
                <a:close/>
              </a:path>
            </a:pathLst>
          </a:custGeom>
          <a:solidFill>
            <a:srgbClr val="8099C6"/>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74320" tIns="182880" rIns="365760" bIns="672149" numCol="1" spcCol="1270" anchor="ctr" anchorCtr="0">
            <a:noAutofit/>
          </a:bodyPr>
          <a:lstStyle/>
          <a:p>
            <a:pPr lvl="0" algn="ctr" defTabSz="711200">
              <a:lnSpc>
                <a:spcPct val="90000"/>
              </a:lnSpc>
              <a:spcBef>
                <a:spcPct val="0"/>
              </a:spcBef>
              <a:spcAft>
                <a:spcPct val="35000"/>
              </a:spcAft>
            </a:pPr>
            <a:endParaRPr lang="en-US" b="1" kern="1200" dirty="0" smtClean="0"/>
          </a:p>
          <a:p>
            <a:pPr lvl="0" algn="ctr" defTabSz="711200">
              <a:lnSpc>
                <a:spcPct val="90000"/>
              </a:lnSpc>
              <a:spcBef>
                <a:spcPct val="0"/>
              </a:spcBef>
              <a:spcAft>
                <a:spcPct val="35000"/>
              </a:spcAft>
            </a:pPr>
            <a:r>
              <a:rPr lang="en-US" b="1" kern="1200" dirty="0" smtClean="0"/>
              <a:t>Why</a:t>
            </a:r>
            <a:endParaRPr lang="en-US" b="1" kern="1200" dirty="0"/>
          </a:p>
        </p:txBody>
      </p:sp>
      <p:sp>
        <p:nvSpPr>
          <p:cNvPr id="14" name="Freeform 13"/>
          <p:cNvSpPr/>
          <p:nvPr/>
        </p:nvSpPr>
        <p:spPr>
          <a:xfrm>
            <a:off x="2585615" y="3761958"/>
            <a:ext cx="1906354" cy="1906354"/>
          </a:xfrm>
          <a:custGeom>
            <a:avLst/>
            <a:gdLst>
              <a:gd name="connsiteX0" fmla="*/ 0 w 1906354"/>
              <a:gd name="connsiteY0" fmla="*/ 1906354 h 1906354"/>
              <a:gd name="connsiteX1" fmla="*/ 558360 w 1906354"/>
              <a:gd name="connsiteY1" fmla="*/ 558358 h 1906354"/>
              <a:gd name="connsiteX2" fmla="*/ 1906357 w 1906354"/>
              <a:gd name="connsiteY2" fmla="*/ 2 h 1906354"/>
              <a:gd name="connsiteX3" fmla="*/ 1906354 w 1906354"/>
              <a:gd name="connsiteY3" fmla="*/ 1906354 h 1906354"/>
              <a:gd name="connsiteX4" fmla="*/ 0 w 1906354"/>
              <a:gd name="connsiteY4" fmla="*/ 1906354 h 19063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6354" h="1906354">
                <a:moveTo>
                  <a:pt x="1906354" y="1906354"/>
                </a:moveTo>
                <a:cubicBezTo>
                  <a:pt x="1400757" y="1906353"/>
                  <a:pt x="915869" y="1705505"/>
                  <a:pt x="558358" y="1347994"/>
                </a:cubicBezTo>
                <a:cubicBezTo>
                  <a:pt x="200848" y="990483"/>
                  <a:pt x="1" y="505594"/>
                  <a:pt x="2" y="-2"/>
                </a:cubicBezTo>
                <a:cubicBezTo>
                  <a:pt x="635453" y="-1"/>
                  <a:pt x="1270903" y="0"/>
                  <a:pt x="1906354" y="0"/>
                </a:cubicBezTo>
                <a:lnTo>
                  <a:pt x="1906354" y="1906354"/>
                </a:lnTo>
                <a:close/>
              </a:path>
            </a:pathLst>
          </a:custGeom>
          <a:solidFill>
            <a:srgbClr val="BFCCE3"/>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48640" tIns="113792" rIns="274320" bIns="672152" numCol="1" spcCol="1270" anchor="ctr" anchorCtr="0">
            <a:noAutofit/>
          </a:bodyPr>
          <a:lstStyle/>
          <a:p>
            <a:pPr lvl="0" algn="ctr" defTabSz="711200">
              <a:lnSpc>
                <a:spcPct val="90000"/>
              </a:lnSpc>
              <a:spcBef>
                <a:spcPct val="0"/>
              </a:spcBef>
              <a:spcAft>
                <a:spcPct val="35000"/>
              </a:spcAft>
            </a:pPr>
            <a:endParaRPr lang="en-US" b="1" kern="1200" dirty="0" smtClean="0"/>
          </a:p>
          <a:p>
            <a:pPr lvl="0" algn="ctr" defTabSz="711200">
              <a:lnSpc>
                <a:spcPct val="90000"/>
              </a:lnSpc>
              <a:spcBef>
                <a:spcPct val="0"/>
              </a:spcBef>
              <a:spcAft>
                <a:spcPct val="35000"/>
              </a:spcAft>
            </a:pPr>
            <a:r>
              <a:rPr lang="en-US" b="1" kern="1200" dirty="0" smtClean="0">
                <a:solidFill>
                  <a:schemeClr val="tx1"/>
                </a:solidFill>
              </a:rPr>
              <a:t>When</a:t>
            </a:r>
            <a:endParaRPr lang="en-US" b="1" kern="1200" dirty="0">
              <a:solidFill>
                <a:schemeClr val="tx1"/>
              </a:solidFill>
            </a:endParaRPr>
          </a:p>
        </p:txBody>
      </p:sp>
      <p:sp>
        <p:nvSpPr>
          <p:cNvPr id="15" name="Oval 14"/>
          <p:cNvSpPr/>
          <p:nvPr/>
        </p:nvSpPr>
        <p:spPr>
          <a:xfrm>
            <a:off x="3824797" y="3040598"/>
            <a:ext cx="1371600" cy="1295400"/>
          </a:xfrm>
          <a:prstGeom prst="ellipse">
            <a:avLst/>
          </a:prstGeom>
          <a:solidFill>
            <a:schemeClr val="tx2">
              <a:lumMod val="50000"/>
            </a:schemeClr>
          </a:solidFill>
        </p:spPr>
        <p:style>
          <a:lnRef idx="2">
            <a:schemeClr val="lt1">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txBody>
          <a:bodyPr lIns="0" tIns="91440" rIns="0" bIns="91440" anchor="ctr" anchorCtr="0"/>
          <a:lstStyle/>
          <a:p>
            <a:pPr algn="ctr"/>
            <a:r>
              <a:rPr lang="en-US" sz="2000" b="1" dirty="0" smtClean="0">
                <a:solidFill>
                  <a:schemeClr val="bg1"/>
                </a:solidFill>
              </a:rPr>
              <a:t>THE EL</a:t>
            </a:r>
          </a:p>
        </p:txBody>
      </p:sp>
      <p:sp>
        <p:nvSpPr>
          <p:cNvPr id="17" name="Footer Placeholder 16"/>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P spid="9" grpId="0" animBg="1"/>
      <p:bldP spid="8" grpId="0" animBg="1"/>
      <p:bldP spid="10" grpId="0" animBg="1"/>
      <p:bldP spid="11" grpId="0" animBg="1"/>
      <p:bldP spid="12" grpId="0" animBg="1"/>
      <p:bldP spid="13" grpId="0" animBg="1"/>
      <p:bldP spid="14"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engagement letter….</a:t>
            </a:r>
            <a:endParaRPr lang="en-GB" dirty="0"/>
          </a:p>
        </p:txBody>
      </p:sp>
      <p:sp>
        <p:nvSpPr>
          <p:cNvPr id="7" name="Content Placeholder 5"/>
          <p:cNvSpPr>
            <a:spLocks noGrp="1"/>
          </p:cNvSpPr>
          <p:nvPr>
            <p:ph sz="quarter" idx="13"/>
          </p:nvPr>
        </p:nvSpPr>
        <p:spPr>
          <a:xfrm>
            <a:off x="250825" y="1371600"/>
            <a:ext cx="4092575" cy="4721225"/>
          </a:xfrm>
        </p:spPr>
        <p:txBody>
          <a:bodyPr>
            <a:normAutofit/>
          </a:bodyPr>
          <a:lstStyle/>
          <a:p>
            <a:pPr marL="457200" indent="-457200">
              <a:lnSpc>
                <a:spcPct val="110000"/>
              </a:lnSpc>
              <a:spcAft>
                <a:spcPts val="1200"/>
              </a:spcAft>
            </a:pPr>
            <a:endParaRPr lang="en-CA" dirty="0" smtClean="0"/>
          </a:p>
          <a:p>
            <a:pPr marL="457200" indent="-457200">
              <a:lnSpc>
                <a:spcPct val="110000"/>
              </a:lnSpc>
              <a:spcAft>
                <a:spcPts val="1200"/>
              </a:spcAft>
            </a:pPr>
            <a:endParaRPr lang="en-CA" dirty="0" smtClean="0"/>
          </a:p>
        </p:txBody>
      </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8" name="TextBox 7"/>
          <p:cNvSpPr txBox="1"/>
          <p:nvPr/>
        </p:nvSpPr>
        <p:spPr>
          <a:xfrm>
            <a:off x="533400" y="1600200"/>
            <a:ext cx="4038600" cy="3693319"/>
          </a:xfrm>
          <a:prstGeom prst="rect">
            <a:avLst/>
          </a:prstGeom>
          <a:noFill/>
        </p:spPr>
        <p:txBody>
          <a:bodyPr wrap="square" rtlCol="0">
            <a:spAutoFit/>
          </a:bodyPr>
          <a:lstStyle/>
          <a:p>
            <a:pPr algn="just"/>
            <a:r>
              <a:rPr lang="en-US" dirty="0" smtClean="0"/>
              <a:t>The auditor should accept or continue an audit engagement only when the basis upon which it is to be performed has been agreed, through:</a:t>
            </a:r>
          </a:p>
          <a:p>
            <a:pPr algn="just"/>
            <a:r>
              <a:rPr lang="en-US" dirty="0" smtClean="0"/>
              <a:t>(a) Establishing whether the preconditions for an audit are present; and</a:t>
            </a:r>
          </a:p>
          <a:p>
            <a:pPr algn="just"/>
            <a:r>
              <a:rPr lang="en-US" dirty="0" smtClean="0"/>
              <a:t>(b) Confirming that there is a common understanding between the auditor</a:t>
            </a:r>
          </a:p>
          <a:p>
            <a:pPr algn="just"/>
            <a:r>
              <a:rPr lang="en-US" dirty="0" smtClean="0"/>
              <a:t>and management and, where appropriate, those charged with</a:t>
            </a:r>
          </a:p>
          <a:p>
            <a:pPr algn="just"/>
            <a:r>
              <a:rPr lang="en-US" dirty="0" smtClean="0"/>
              <a:t>governance of the terms of the audit engagement.</a:t>
            </a:r>
          </a:p>
        </p:txBody>
      </p:sp>
      <p:pic>
        <p:nvPicPr>
          <p:cNvPr id="105474" name="Picture 2" descr="https://clients.amr.kworld.kpmg.com/mm/thumbnail/159212497,E771A4F2A418A8D0A8D"/>
          <p:cNvPicPr>
            <a:picLocks noChangeAspect="1" noChangeArrowheads="1"/>
          </p:cNvPicPr>
          <p:nvPr/>
        </p:nvPicPr>
        <p:blipFill>
          <a:blip r:embed="rId3" cstate="print"/>
          <a:stretch>
            <a:fillRect/>
          </a:stretch>
        </p:blipFill>
        <p:spPr bwMode="auto">
          <a:xfrm>
            <a:off x="5328084" y="1272314"/>
            <a:ext cx="3312368" cy="4968552"/>
          </a:xfrm>
          <a:prstGeom prst="rect">
            <a:avLst/>
          </a:prstGeom>
          <a:noFill/>
        </p:spPr>
      </p:pic>
      <p:sp>
        <p:nvSpPr>
          <p:cNvPr id="10" name="TextBox 9"/>
          <p:cNvSpPr txBox="1"/>
          <p:nvPr/>
        </p:nvSpPr>
        <p:spPr>
          <a:xfrm rot="11062047" flipV="1">
            <a:off x="644008" y="5719226"/>
            <a:ext cx="3919620" cy="369332"/>
          </a:xfrm>
          <a:prstGeom prst="rect">
            <a:avLst/>
          </a:prstGeom>
          <a:solidFill>
            <a:srgbClr val="00338D"/>
          </a:solidFill>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b="1" dirty="0" smtClean="0">
                <a:solidFill>
                  <a:schemeClr val="bg1"/>
                </a:solidFill>
              </a:rPr>
              <a:t>No contract No agreement!!!</a:t>
            </a:r>
            <a:endParaRPr lang="en-GB" b="1" dirty="0">
              <a:solidFill>
                <a:schemeClr val="bg1"/>
              </a:solidFill>
            </a:endParaRPr>
          </a:p>
        </p:txBody>
      </p:sp>
      <p:sp>
        <p:nvSpPr>
          <p:cNvPr id="2050" name="AutoShape 2" descr="https://encrypted-tbn0.gstatic.com/images?q=tbn:ANd9GcR7MrCdXSoOlzkyOAqMREN7y2vqPGEEHH_M4y1AeHPpbHJGzljxoAmNCgg">
            <a:hlinkClick r:id="rId4"/>
          </p:cNvPr>
          <p:cNvSpPr>
            <a:spLocks noChangeAspect="1" noChangeArrowheads="1"/>
          </p:cNvSpPr>
          <p:nvPr/>
        </p:nvSpPr>
        <p:spPr bwMode="auto">
          <a:xfrm>
            <a:off x="155575" y="-685800"/>
            <a:ext cx="962025" cy="14287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052" name="AutoShape 4" descr="https://encrypted-tbn0.gstatic.com/images?q=tbn:ANd9GcR7MrCdXSoOlzkyOAqMREN7y2vqPGEEHH_M4y1AeHPpbHJGzljxoAmNCgg">
            <a:hlinkClick r:id="rId4"/>
          </p:cNvPr>
          <p:cNvSpPr>
            <a:spLocks noChangeAspect="1" noChangeArrowheads="1"/>
          </p:cNvSpPr>
          <p:nvPr/>
        </p:nvSpPr>
        <p:spPr bwMode="auto">
          <a:xfrm>
            <a:off x="155575" y="-685800"/>
            <a:ext cx="962025" cy="14287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1" name="Footer Placeholder 10"/>
          <p:cNvSpPr>
            <a:spLocks noGrp="1"/>
          </p:cNvSpPr>
          <p:nvPr>
            <p:ph type="ftr" sz="quarter" idx="11"/>
          </p:nvPr>
        </p:nvSpPr>
        <p:spPr/>
        <p:txBody>
          <a:bodyPr/>
          <a:lstStyle/>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anim calcmode="lin" valueType="num">
                                      <p:cBhvr additive="base">
                                        <p:cTn id="19"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anim calcmode="lin" valueType="num">
                                      <p:cBhvr additive="base">
                                        <p:cTn id="25"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8">
                                            <p:txEl>
                                              <p:pRg st="3" end="3"/>
                                            </p:txEl>
                                          </p:spTgt>
                                        </p:tgtEl>
                                        <p:attrNameLst>
                                          <p:attrName>style.visibility</p:attrName>
                                        </p:attrNameLst>
                                      </p:cBhvr>
                                      <p:to>
                                        <p:strVal val="visible"/>
                                      </p:to>
                                    </p:set>
                                    <p:anim calcmode="lin" valueType="num">
                                      <p:cBhvr additive="base">
                                        <p:cTn id="29"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8">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8">
                                            <p:txEl>
                                              <p:pRg st="4" end="4"/>
                                            </p:txEl>
                                          </p:spTgt>
                                        </p:tgtEl>
                                        <p:attrNameLst>
                                          <p:attrName>style.visibility</p:attrName>
                                        </p:attrNameLst>
                                      </p:cBhvr>
                                      <p:to>
                                        <p:strVal val="visible"/>
                                      </p:to>
                                    </p:set>
                                    <p:anim calcmode="lin" valueType="num">
                                      <p:cBhvr additive="base">
                                        <p:cTn id="33"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6" presetClass="entr" presetSubtype="0" fill="hold" nodeType="clickEffect">
                                  <p:stCondLst>
                                    <p:cond delay="0"/>
                                  </p:stCondLst>
                                  <p:childTnLst>
                                    <p:set>
                                      <p:cBhvr>
                                        <p:cTn id="38" dur="1" fill="hold">
                                          <p:stCondLst>
                                            <p:cond delay="0"/>
                                          </p:stCondLst>
                                        </p:cTn>
                                        <p:tgtEl>
                                          <p:spTgt spid="105474"/>
                                        </p:tgtEl>
                                        <p:attrNameLst>
                                          <p:attrName>style.visibility</p:attrName>
                                        </p:attrNameLst>
                                      </p:cBhvr>
                                      <p:to>
                                        <p:strVal val="visible"/>
                                      </p:to>
                                    </p:set>
                                    <p:animEffect transition="in" filter="wipe(down)">
                                      <p:cBhvr>
                                        <p:cTn id="39" dur="580">
                                          <p:stCondLst>
                                            <p:cond delay="0"/>
                                          </p:stCondLst>
                                        </p:cTn>
                                        <p:tgtEl>
                                          <p:spTgt spid="105474"/>
                                        </p:tgtEl>
                                      </p:cBhvr>
                                    </p:animEffect>
                                    <p:anim calcmode="lin" valueType="num">
                                      <p:cBhvr>
                                        <p:cTn id="40" dur="1822" tmFilter="0,0; 0.14,0.36; 0.43,0.73; 0.71,0.91; 1.0,1.0">
                                          <p:stCondLst>
                                            <p:cond delay="0"/>
                                          </p:stCondLst>
                                        </p:cTn>
                                        <p:tgtEl>
                                          <p:spTgt spid="105474"/>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05474"/>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05474"/>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05474"/>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05474"/>
                                        </p:tgtEl>
                                        <p:attrNameLst>
                                          <p:attrName>ppt_y</p:attrName>
                                        </p:attrNameLst>
                                      </p:cBhvr>
                                      <p:tavLst>
                                        <p:tav tm="0" fmla="#ppt_y-sin(pi*$)/81">
                                          <p:val>
                                            <p:fltVal val="0"/>
                                          </p:val>
                                        </p:tav>
                                        <p:tav tm="100000">
                                          <p:val>
                                            <p:fltVal val="1"/>
                                          </p:val>
                                        </p:tav>
                                      </p:tavLst>
                                    </p:anim>
                                    <p:animScale>
                                      <p:cBhvr>
                                        <p:cTn id="45" dur="26">
                                          <p:stCondLst>
                                            <p:cond delay="650"/>
                                          </p:stCondLst>
                                        </p:cTn>
                                        <p:tgtEl>
                                          <p:spTgt spid="105474"/>
                                        </p:tgtEl>
                                      </p:cBhvr>
                                      <p:to x="100000" y="60000"/>
                                    </p:animScale>
                                    <p:animScale>
                                      <p:cBhvr>
                                        <p:cTn id="46" dur="166" decel="50000">
                                          <p:stCondLst>
                                            <p:cond delay="676"/>
                                          </p:stCondLst>
                                        </p:cTn>
                                        <p:tgtEl>
                                          <p:spTgt spid="105474"/>
                                        </p:tgtEl>
                                      </p:cBhvr>
                                      <p:to x="100000" y="100000"/>
                                    </p:animScale>
                                    <p:animScale>
                                      <p:cBhvr>
                                        <p:cTn id="47" dur="26">
                                          <p:stCondLst>
                                            <p:cond delay="1312"/>
                                          </p:stCondLst>
                                        </p:cTn>
                                        <p:tgtEl>
                                          <p:spTgt spid="105474"/>
                                        </p:tgtEl>
                                      </p:cBhvr>
                                      <p:to x="100000" y="80000"/>
                                    </p:animScale>
                                    <p:animScale>
                                      <p:cBhvr>
                                        <p:cTn id="48" dur="166" decel="50000">
                                          <p:stCondLst>
                                            <p:cond delay="1338"/>
                                          </p:stCondLst>
                                        </p:cTn>
                                        <p:tgtEl>
                                          <p:spTgt spid="105474"/>
                                        </p:tgtEl>
                                      </p:cBhvr>
                                      <p:to x="100000" y="100000"/>
                                    </p:animScale>
                                    <p:animScale>
                                      <p:cBhvr>
                                        <p:cTn id="49" dur="26">
                                          <p:stCondLst>
                                            <p:cond delay="1642"/>
                                          </p:stCondLst>
                                        </p:cTn>
                                        <p:tgtEl>
                                          <p:spTgt spid="105474"/>
                                        </p:tgtEl>
                                      </p:cBhvr>
                                      <p:to x="100000" y="90000"/>
                                    </p:animScale>
                                    <p:animScale>
                                      <p:cBhvr>
                                        <p:cTn id="50" dur="166" decel="50000">
                                          <p:stCondLst>
                                            <p:cond delay="1668"/>
                                          </p:stCondLst>
                                        </p:cTn>
                                        <p:tgtEl>
                                          <p:spTgt spid="105474"/>
                                        </p:tgtEl>
                                      </p:cBhvr>
                                      <p:to x="100000" y="100000"/>
                                    </p:animScale>
                                    <p:animScale>
                                      <p:cBhvr>
                                        <p:cTn id="51" dur="26">
                                          <p:stCondLst>
                                            <p:cond delay="1808"/>
                                          </p:stCondLst>
                                        </p:cTn>
                                        <p:tgtEl>
                                          <p:spTgt spid="105474"/>
                                        </p:tgtEl>
                                      </p:cBhvr>
                                      <p:to x="100000" y="95000"/>
                                    </p:animScale>
                                    <p:animScale>
                                      <p:cBhvr>
                                        <p:cTn id="52" dur="166" decel="50000">
                                          <p:stCondLst>
                                            <p:cond delay="1834"/>
                                          </p:stCondLst>
                                        </p:cTn>
                                        <p:tgtEl>
                                          <p:spTgt spid="105474"/>
                                        </p:tgtEl>
                                      </p:cBhvr>
                                      <p:to x="100000" y="100000"/>
                                    </p:animScale>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grpId="0" nodeType="clickEffect">
                                  <p:stCondLst>
                                    <p:cond delay="0"/>
                                  </p:stCondLst>
                                  <p:childTnLst>
                                    <p:set>
                                      <p:cBhvr>
                                        <p:cTn id="56" dur="1" fill="hold">
                                          <p:stCondLst>
                                            <p:cond delay="0"/>
                                          </p:stCondLst>
                                        </p:cTn>
                                        <p:tgtEl>
                                          <p:spTgt spid="10"/>
                                        </p:tgtEl>
                                        <p:attrNameLst>
                                          <p:attrName>style.visibility</p:attrName>
                                        </p:attrNameLst>
                                      </p:cBhvr>
                                      <p:to>
                                        <p:strVal val="visible"/>
                                      </p:to>
                                    </p:set>
                                    <p:animEffect transition="in" filter="diamond(in)">
                                      <p:cBhvr>
                                        <p:cTn id="5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uiExpand="1" build="p"/>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p:cNvSpPr>
            <a:spLocks noGrp="1"/>
          </p:cNvSpPr>
          <p:nvPr>
            <p:ph type="title"/>
          </p:nvPr>
        </p:nvSpPr>
        <p:spPr/>
        <p:txBody>
          <a:bodyPr>
            <a:normAutofit/>
          </a:bodyPr>
          <a:lstStyle/>
          <a:p>
            <a:r>
              <a:rPr lang="en-US" dirty="0" smtClean="0"/>
              <a:t>Acceptance of a Change in the Terms of the Audit Engagement </a:t>
            </a:r>
            <a:endParaRPr lang="en-US" dirty="0"/>
          </a:p>
        </p:txBody>
      </p:sp>
      <p:sp>
        <p:nvSpPr>
          <p:cNvPr id="22" name="Rounded Rectangular Callout 21"/>
          <p:cNvSpPr/>
          <p:nvPr/>
        </p:nvSpPr>
        <p:spPr>
          <a:xfrm>
            <a:off x="381000" y="1143000"/>
            <a:ext cx="3997569" cy="1532328"/>
          </a:xfrm>
          <a:prstGeom prst="wedgeRoundRectCallout">
            <a:avLst>
              <a:gd name="adj1" fmla="val -57783"/>
              <a:gd name="adj2" fmla="val -8506"/>
              <a:gd name="adj3" fmla="val 16667"/>
            </a:avLst>
          </a:prstGeom>
          <a:ln/>
        </p:spPr>
        <p:style>
          <a:lnRef idx="1">
            <a:schemeClr val="dk1"/>
          </a:lnRef>
          <a:fillRef idx="2">
            <a:schemeClr val="dk1"/>
          </a:fillRef>
          <a:effectRef idx="1">
            <a:schemeClr val="dk1"/>
          </a:effectRef>
          <a:fontRef idx="minor">
            <a:schemeClr val="dk1"/>
          </a:fontRef>
        </p:style>
        <p:txBody>
          <a:bodyPr wrap="square" lIns="91433" tIns="45717" rIns="91433" bIns="45717">
            <a:spAutoFit/>
          </a:bodyPr>
          <a:lstStyle/>
          <a:p>
            <a:r>
              <a:rPr lang="en-US" sz="1400" dirty="0" smtClean="0"/>
              <a:t>On recurring audits, the auditor shall assess whether circumstances require the</a:t>
            </a:r>
          </a:p>
          <a:p>
            <a:r>
              <a:rPr lang="en-US" sz="1400" dirty="0" smtClean="0"/>
              <a:t>terms of the audit engagement to be revised and whether there is a need to remind the entity of the existing terms of the audit engagement.</a:t>
            </a:r>
            <a:endParaRPr lang="en-US" sz="1400" dirty="0"/>
          </a:p>
        </p:txBody>
      </p:sp>
      <p:sp>
        <p:nvSpPr>
          <p:cNvPr id="23" name="Rounded Rectangular Callout 22"/>
          <p:cNvSpPr/>
          <p:nvPr/>
        </p:nvSpPr>
        <p:spPr>
          <a:xfrm>
            <a:off x="228600" y="2924944"/>
            <a:ext cx="4501662" cy="1293965"/>
          </a:xfrm>
          <a:prstGeom prst="wedgeRoundRectCallout">
            <a:avLst>
              <a:gd name="adj1" fmla="val -28625"/>
              <a:gd name="adj2" fmla="val 71731"/>
              <a:gd name="adj3" fmla="val 16667"/>
            </a:avLst>
          </a:prstGeom>
          <a:ln/>
        </p:spPr>
        <p:style>
          <a:lnRef idx="1">
            <a:schemeClr val="dk1"/>
          </a:lnRef>
          <a:fillRef idx="2">
            <a:schemeClr val="dk1"/>
          </a:fillRef>
          <a:effectRef idx="1">
            <a:schemeClr val="dk1"/>
          </a:effectRef>
          <a:fontRef idx="minor">
            <a:schemeClr val="dk1"/>
          </a:fontRef>
        </p:style>
        <p:txBody>
          <a:bodyPr wrap="square" lIns="91433" tIns="45717" rIns="91433" bIns="45717">
            <a:spAutoFit/>
          </a:bodyPr>
          <a:lstStyle/>
          <a:p>
            <a:r>
              <a:rPr lang="en-US" sz="1400" dirty="0" smtClean="0"/>
              <a:t>If the terms of the audit engagement have changed, the auditor and management shall agree on and record the new terms of the engagement in an engagement letter or other suitable form of written agreement.</a:t>
            </a:r>
            <a:endParaRPr lang="en-US" sz="1400" b="1" cap="small" dirty="0" smtClean="0">
              <a:solidFill>
                <a:schemeClr val="tx1"/>
              </a:solidFill>
              <a:latin typeface="Calibri"/>
            </a:endParaRPr>
          </a:p>
        </p:txBody>
      </p:sp>
      <p:sp>
        <p:nvSpPr>
          <p:cNvPr id="24" name="Rectangular Callout 23"/>
          <p:cNvSpPr/>
          <p:nvPr/>
        </p:nvSpPr>
        <p:spPr>
          <a:xfrm>
            <a:off x="223646" y="4725144"/>
            <a:ext cx="3376246" cy="1169545"/>
          </a:xfrm>
          <a:prstGeom prst="wedgeRectCallout">
            <a:avLst>
              <a:gd name="adj1" fmla="val 63542"/>
              <a:gd name="adj2" fmla="val -46897"/>
            </a:avLst>
          </a:prstGeom>
          <a:ln/>
        </p:spPr>
        <p:style>
          <a:lnRef idx="1">
            <a:schemeClr val="dk1"/>
          </a:lnRef>
          <a:fillRef idx="2">
            <a:schemeClr val="dk1"/>
          </a:fillRef>
          <a:effectRef idx="1">
            <a:schemeClr val="dk1"/>
          </a:effectRef>
          <a:fontRef idx="minor">
            <a:schemeClr val="dk1"/>
          </a:fontRef>
        </p:style>
        <p:txBody>
          <a:bodyPr wrap="square" lIns="91433" tIns="45717" rIns="91433" bIns="45717">
            <a:spAutoFit/>
          </a:bodyPr>
          <a:lstStyle/>
          <a:p>
            <a:r>
              <a:rPr lang="en-US" sz="1400" dirty="0" smtClean="0"/>
              <a:t>If there is a change in the financial reporting framework adopted in the</a:t>
            </a:r>
          </a:p>
          <a:p>
            <a:r>
              <a:rPr lang="en-US" sz="1400" dirty="0" smtClean="0"/>
              <a:t>preparation of the financial statements then this should trigger the need for a new engagement letter.</a:t>
            </a:r>
            <a:endParaRPr lang="en-US" sz="1400" dirty="0"/>
          </a:p>
        </p:txBody>
      </p:sp>
      <p:sp>
        <p:nvSpPr>
          <p:cNvPr id="26" name="TextBox 25"/>
          <p:cNvSpPr txBox="1"/>
          <p:nvPr/>
        </p:nvSpPr>
        <p:spPr>
          <a:xfrm>
            <a:off x="4499992" y="1295400"/>
            <a:ext cx="4572000" cy="1169482"/>
          </a:xfrm>
          <a:prstGeom prst="wedgeRectCallout">
            <a:avLst/>
          </a:prstGeom>
          <a:ln/>
        </p:spPr>
        <p:style>
          <a:lnRef idx="1">
            <a:schemeClr val="dk1"/>
          </a:lnRef>
          <a:fillRef idx="2">
            <a:schemeClr val="dk1"/>
          </a:fillRef>
          <a:effectRef idx="1">
            <a:schemeClr val="dk1"/>
          </a:effectRef>
          <a:fontRef idx="minor">
            <a:schemeClr val="dk1"/>
          </a:fontRef>
        </p:style>
        <p:txBody>
          <a:bodyPr wrap="square" lIns="91370" tIns="45686" rIns="91370" bIns="45686" rtlCol="0">
            <a:spAutoFit/>
          </a:bodyPr>
          <a:lstStyle/>
          <a:p>
            <a:r>
              <a:rPr lang="en-US" sz="1400" dirty="0" smtClean="0"/>
              <a:t>If you have to withdraw from an engagement you should also determine whether there is any obligation, either contractual or otherwise, to report the circumstances to other parties, such as those charged with governance, owners or regulators.</a:t>
            </a:r>
            <a:endParaRPr lang="en-US" sz="1400" dirty="0"/>
          </a:p>
        </p:txBody>
      </p:sp>
      <p:sp>
        <p:nvSpPr>
          <p:cNvPr id="27" name="Rounded Rectangular Callout 26"/>
          <p:cNvSpPr/>
          <p:nvPr/>
        </p:nvSpPr>
        <p:spPr>
          <a:xfrm>
            <a:off x="4896036" y="2924944"/>
            <a:ext cx="4196862" cy="817238"/>
          </a:xfrm>
          <a:prstGeom prst="wedgeRoundRectCallout">
            <a:avLst>
              <a:gd name="adj1" fmla="val -28625"/>
              <a:gd name="adj2" fmla="val 71731"/>
              <a:gd name="adj3" fmla="val 16667"/>
            </a:avLst>
          </a:prstGeom>
          <a:ln/>
        </p:spPr>
        <p:style>
          <a:lnRef idx="1">
            <a:schemeClr val="dk1"/>
          </a:lnRef>
          <a:fillRef idx="2">
            <a:schemeClr val="dk1"/>
          </a:fillRef>
          <a:effectRef idx="1">
            <a:schemeClr val="dk1"/>
          </a:effectRef>
          <a:fontRef idx="minor">
            <a:schemeClr val="dk1"/>
          </a:fontRef>
        </p:style>
        <p:txBody>
          <a:bodyPr wrap="square" lIns="91433" tIns="45717" rIns="91433" bIns="45717">
            <a:spAutoFit/>
          </a:bodyPr>
          <a:lstStyle/>
          <a:p>
            <a:r>
              <a:rPr lang="en-US" sz="1400" dirty="0" smtClean="0"/>
              <a:t>The auditor shall </a:t>
            </a:r>
            <a:r>
              <a:rPr lang="en-US" sz="1400" b="1" dirty="0" smtClean="0"/>
              <a:t>not</a:t>
            </a:r>
            <a:r>
              <a:rPr lang="en-US" sz="1400" dirty="0" smtClean="0"/>
              <a:t> agree to a change in the terms of the audit engagement where there is no reasonable justification for doing so</a:t>
            </a:r>
            <a:endParaRPr lang="en-US" sz="1400" b="1" cap="small" dirty="0" smtClean="0">
              <a:solidFill>
                <a:schemeClr val="tx1"/>
              </a:solidFill>
              <a:latin typeface="Calibri"/>
            </a:endParaRPr>
          </a:p>
        </p:txBody>
      </p:sp>
      <p:sp>
        <p:nvSpPr>
          <p:cNvPr id="28" name="Rectangular Callout 27"/>
          <p:cNvSpPr/>
          <p:nvPr/>
        </p:nvSpPr>
        <p:spPr>
          <a:xfrm>
            <a:off x="4378569" y="4473116"/>
            <a:ext cx="4693931" cy="1169545"/>
          </a:xfrm>
          <a:prstGeom prst="wedgeRectCallout">
            <a:avLst/>
          </a:prstGeom>
          <a:ln/>
        </p:spPr>
        <p:style>
          <a:lnRef idx="1">
            <a:schemeClr val="dk1"/>
          </a:lnRef>
          <a:fillRef idx="2">
            <a:schemeClr val="dk1"/>
          </a:fillRef>
          <a:effectRef idx="1">
            <a:schemeClr val="dk1"/>
          </a:effectRef>
          <a:fontRef idx="minor">
            <a:schemeClr val="dk1"/>
          </a:fontRef>
        </p:style>
        <p:txBody>
          <a:bodyPr wrap="square" lIns="91433" tIns="45717" rIns="91433" bIns="45717">
            <a:spAutoFit/>
          </a:bodyPr>
          <a:lstStyle/>
          <a:p>
            <a:r>
              <a:rPr lang="en-US" sz="1400" dirty="0" smtClean="0"/>
              <a:t>If you can’t agree to a change of the terms of the audit engagement and you are not permitted by management to continue the original audit engagement, then this may be grounds to withdraw from the audit engagement where possible under applicable law or regulation.</a:t>
            </a:r>
            <a:endParaRPr lang="en-US" sz="1400" dirty="0"/>
          </a:p>
        </p:txBody>
      </p:sp>
    </p:spTree>
    <p:extLst>
      <p:ext uri="{BB962C8B-B14F-4D97-AF65-F5344CB8AC3E}">
        <p14:creationId xmlns:p14="http://schemas.microsoft.com/office/powerpoint/2010/main" xmlns="" val="33684606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2">
                                            <p:bg/>
                                          </p:spTgt>
                                        </p:tgtEl>
                                        <p:attrNameLst>
                                          <p:attrName>style.visibility</p:attrName>
                                        </p:attrNameLst>
                                      </p:cBhvr>
                                      <p:to>
                                        <p:strVal val="visible"/>
                                      </p:to>
                                    </p:set>
                                    <p:animEffect transition="in" filter="fade">
                                      <p:cBhvr>
                                        <p:cTn id="13" dur="2000"/>
                                        <p:tgtEl>
                                          <p:spTgt spid="22">
                                            <p:bg/>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2">
                                            <p:txEl>
                                              <p:pRg st="0" end="0"/>
                                            </p:txEl>
                                          </p:spTgt>
                                        </p:tgtEl>
                                        <p:attrNameLst>
                                          <p:attrName>style.visibility</p:attrName>
                                        </p:attrNameLst>
                                      </p:cBhvr>
                                      <p:to>
                                        <p:strVal val="visible"/>
                                      </p:to>
                                    </p:set>
                                    <p:animEffect transition="in" filter="fade">
                                      <p:cBhvr>
                                        <p:cTn id="16" dur="2000"/>
                                        <p:tgtEl>
                                          <p:spTgt spid="22">
                                            <p:txEl>
                                              <p:pRg st="0" end="0"/>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2">
                                            <p:txEl>
                                              <p:pRg st="1" end="1"/>
                                            </p:txEl>
                                          </p:spTgt>
                                        </p:tgtEl>
                                        <p:attrNameLst>
                                          <p:attrName>style.visibility</p:attrName>
                                        </p:attrNameLst>
                                      </p:cBhvr>
                                      <p:to>
                                        <p:strVal val="visible"/>
                                      </p:to>
                                    </p:set>
                                    <p:animEffect transition="in" filter="fade">
                                      <p:cBhvr>
                                        <p:cTn id="19" dur="2000"/>
                                        <p:tgtEl>
                                          <p:spTgt spid="22">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26"/>
                                        </p:tgtEl>
                                        <p:attrNameLst>
                                          <p:attrName>style.visibility</p:attrName>
                                        </p:attrNameLst>
                                      </p:cBhvr>
                                      <p:to>
                                        <p:strVal val="visible"/>
                                      </p:to>
                                    </p:set>
                                    <p:animEffect transition="in" filter="checkerboard(across)">
                                      <p:cBhvr>
                                        <p:cTn id="24" dur="500"/>
                                        <p:tgtEl>
                                          <p:spTgt spid="26"/>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23"/>
                                        </p:tgtEl>
                                        <p:attrNameLst>
                                          <p:attrName>style.visibility</p:attrName>
                                        </p:attrNameLst>
                                      </p:cBhvr>
                                      <p:to>
                                        <p:strVal val="visible"/>
                                      </p:to>
                                    </p:set>
                                    <p:animEffect transition="in" filter="box(in)">
                                      <p:cBhvr>
                                        <p:cTn id="29" dur="500"/>
                                        <p:tgtEl>
                                          <p:spTgt spid="23"/>
                                        </p:tgtEl>
                                      </p:cBhvr>
                                    </p:animEffect>
                                  </p:childTnLst>
                                </p:cTn>
                              </p:par>
                            </p:childTnLst>
                          </p:cTn>
                        </p:par>
                      </p:childTnLst>
                    </p:cTn>
                  </p:par>
                  <p:par>
                    <p:cTn id="30" fill="hold">
                      <p:stCondLst>
                        <p:cond delay="indefinite"/>
                      </p:stCondLst>
                      <p:childTnLst>
                        <p:par>
                          <p:cTn id="31" fill="hold">
                            <p:stCondLst>
                              <p:cond delay="0"/>
                            </p:stCondLst>
                            <p:childTnLst>
                              <p:par>
                                <p:cTn id="32" presetID="5" presetClass="entr" presetSubtype="10" fill="hold" grpId="0" nodeType="clickEffect">
                                  <p:stCondLst>
                                    <p:cond delay="0"/>
                                  </p:stCondLst>
                                  <p:childTnLst>
                                    <p:set>
                                      <p:cBhvr>
                                        <p:cTn id="33" dur="1" fill="hold">
                                          <p:stCondLst>
                                            <p:cond delay="0"/>
                                          </p:stCondLst>
                                        </p:cTn>
                                        <p:tgtEl>
                                          <p:spTgt spid="27"/>
                                        </p:tgtEl>
                                        <p:attrNameLst>
                                          <p:attrName>style.visibility</p:attrName>
                                        </p:attrNameLst>
                                      </p:cBhvr>
                                      <p:to>
                                        <p:strVal val="visible"/>
                                      </p:to>
                                    </p:set>
                                    <p:animEffect transition="in" filter="checkerboard(across)">
                                      <p:cBhvr>
                                        <p:cTn id="34" dur="500"/>
                                        <p:tgtEl>
                                          <p:spTgt spid="27"/>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anim calcmode="lin" valueType="num">
                                      <p:cBhvr additive="base">
                                        <p:cTn id="39" dur="500" fill="hold"/>
                                        <p:tgtEl>
                                          <p:spTgt spid="24"/>
                                        </p:tgtEl>
                                        <p:attrNameLst>
                                          <p:attrName>ppt_x</p:attrName>
                                        </p:attrNameLst>
                                      </p:cBhvr>
                                      <p:tavLst>
                                        <p:tav tm="0">
                                          <p:val>
                                            <p:strVal val="#ppt_x"/>
                                          </p:val>
                                        </p:tav>
                                        <p:tav tm="100000">
                                          <p:val>
                                            <p:strVal val="#ppt_x"/>
                                          </p:val>
                                        </p:tav>
                                      </p:tavLst>
                                    </p:anim>
                                    <p:anim calcmode="lin" valueType="num">
                                      <p:cBhvr additive="base">
                                        <p:cTn id="4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28"/>
                                        </p:tgtEl>
                                        <p:attrNameLst>
                                          <p:attrName>style.visibility</p:attrName>
                                        </p:attrNameLst>
                                      </p:cBhvr>
                                      <p:to>
                                        <p:strVal val="visible"/>
                                      </p:to>
                                    </p:set>
                                    <p:animEffect transition="in" filter="blinds(horizontal)">
                                      <p:cBhvr>
                                        <p:cTn id="45"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2" grpId="0" uiExpand="1" build="p" animBg="1"/>
      <p:bldP spid="23" grpId="0" animBg="1"/>
      <p:bldP spid="24" grpId="0" animBg="1"/>
      <p:bldP spid="26" grpId="0" animBg="1"/>
      <p:bldP spid="27" grpId="0" animBg="1"/>
      <p:bldP spid="2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factors that may give rise to a new EL</a:t>
            </a:r>
            <a:endParaRPr lang="en-US" dirty="0"/>
          </a:p>
        </p:txBody>
      </p:sp>
      <p:pic>
        <p:nvPicPr>
          <p:cNvPr id="1945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tretch>
            <a:fillRect/>
          </a:stretch>
        </p:blipFill>
        <p:spPr bwMode="auto">
          <a:xfrm>
            <a:off x="3081682" y="3412982"/>
            <a:ext cx="2932331" cy="2932331"/>
          </a:xfrm>
          <a:prstGeom prst="rect">
            <a:avLst/>
          </a:prstGeom>
          <a:noFill/>
        </p:spPr>
      </p:pic>
      <p:grpSp>
        <p:nvGrpSpPr>
          <p:cNvPr id="3" name="Group 28"/>
          <p:cNvGrpSpPr/>
          <p:nvPr/>
        </p:nvGrpSpPr>
        <p:grpSpPr>
          <a:xfrm>
            <a:off x="3377901" y="1042424"/>
            <a:ext cx="2560320" cy="2328355"/>
            <a:chOff x="3377901" y="1042424"/>
            <a:chExt cx="2560320" cy="2328355"/>
          </a:xfrm>
        </p:grpSpPr>
        <p:sp>
          <p:nvSpPr>
            <p:cNvPr id="13" name="Flowchart: Connector 12"/>
            <p:cNvSpPr/>
            <p:nvPr/>
          </p:nvSpPr>
          <p:spPr>
            <a:xfrm>
              <a:off x="3377901" y="1042424"/>
              <a:ext cx="2560320" cy="1673352"/>
            </a:xfrm>
            <a:prstGeom prst="flowChartConnector">
              <a:avLst/>
            </a:prstGeom>
            <a:solidFill>
              <a:srgbClr val="AA5C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A significant change in nature or size of the entity’s business.</a:t>
              </a:r>
              <a:endParaRPr lang="en-US" sz="2000" b="1" dirty="0" smtClean="0">
                <a:solidFill>
                  <a:schemeClr val="bg1"/>
                </a:solidFill>
              </a:endParaRPr>
            </a:p>
          </p:txBody>
        </p:sp>
        <p:grpSp>
          <p:nvGrpSpPr>
            <p:cNvPr id="4" name="Group 25"/>
            <p:cNvGrpSpPr/>
            <p:nvPr/>
          </p:nvGrpSpPr>
          <p:grpSpPr>
            <a:xfrm>
              <a:off x="4597100" y="2821744"/>
              <a:ext cx="383178" cy="549035"/>
              <a:chOff x="4597100" y="2821744"/>
              <a:chExt cx="383178" cy="549035"/>
            </a:xfrm>
          </p:grpSpPr>
          <p:sp>
            <p:nvSpPr>
              <p:cNvPr id="16" name="Flowchart: Connector 15"/>
              <p:cNvSpPr/>
              <p:nvPr/>
            </p:nvSpPr>
            <p:spPr>
              <a:xfrm>
                <a:off x="4705958" y="2821744"/>
                <a:ext cx="274320" cy="274320"/>
              </a:xfrm>
              <a:prstGeom prst="flowChartConnector">
                <a:avLst/>
              </a:prstGeom>
              <a:solidFill>
                <a:srgbClr val="AA5C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p>
            </p:txBody>
          </p:sp>
          <p:sp>
            <p:nvSpPr>
              <p:cNvPr id="17" name="Flowchart: Connector 16"/>
              <p:cNvSpPr/>
              <p:nvPr/>
            </p:nvSpPr>
            <p:spPr>
              <a:xfrm>
                <a:off x="4597100" y="3187899"/>
                <a:ext cx="182880" cy="182880"/>
              </a:xfrm>
              <a:prstGeom prst="flowChartConnector">
                <a:avLst/>
              </a:prstGeom>
              <a:solidFill>
                <a:srgbClr val="AA5C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p>
            </p:txBody>
          </p:sp>
        </p:grpSp>
      </p:grpSp>
      <p:grpSp>
        <p:nvGrpSpPr>
          <p:cNvPr id="5" name="Group 23"/>
          <p:cNvGrpSpPr/>
          <p:nvPr/>
        </p:nvGrpSpPr>
        <p:grpSpPr>
          <a:xfrm>
            <a:off x="304802" y="1449211"/>
            <a:ext cx="2827119" cy="1924595"/>
            <a:chOff x="304802" y="1449211"/>
            <a:chExt cx="2827119" cy="1924595"/>
          </a:xfrm>
        </p:grpSpPr>
        <p:sp>
          <p:nvSpPr>
            <p:cNvPr id="10" name="Flowchart: Connector 9"/>
            <p:cNvSpPr/>
            <p:nvPr/>
          </p:nvSpPr>
          <p:spPr>
            <a:xfrm>
              <a:off x="304802" y="1449211"/>
              <a:ext cx="2560320" cy="1673352"/>
            </a:xfrm>
            <a:prstGeom prst="flowChartConnector">
              <a:avLst/>
            </a:prstGeom>
            <a:solidFill>
              <a:srgbClr val="C792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A recent change of senior management or ownership</a:t>
              </a:r>
              <a:endParaRPr lang="en-US" sz="2000" b="1" dirty="0" smtClean="0">
                <a:solidFill>
                  <a:schemeClr val="bg1"/>
                </a:solidFill>
              </a:endParaRPr>
            </a:p>
          </p:txBody>
        </p:sp>
        <p:sp>
          <p:nvSpPr>
            <p:cNvPr id="18" name="Flowchart: Connector 17"/>
            <p:cNvSpPr/>
            <p:nvPr/>
          </p:nvSpPr>
          <p:spPr>
            <a:xfrm>
              <a:off x="2642261" y="2789144"/>
              <a:ext cx="274320" cy="274320"/>
            </a:xfrm>
            <a:prstGeom prst="flowChartConnector">
              <a:avLst/>
            </a:prstGeom>
            <a:solidFill>
              <a:srgbClr val="C792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p>
          </p:txBody>
        </p:sp>
        <p:sp>
          <p:nvSpPr>
            <p:cNvPr id="19" name="Flowchart: Connector 18"/>
            <p:cNvSpPr/>
            <p:nvPr/>
          </p:nvSpPr>
          <p:spPr>
            <a:xfrm>
              <a:off x="2949041" y="3190926"/>
              <a:ext cx="182880" cy="182880"/>
            </a:xfrm>
            <a:prstGeom prst="flowChartConnector">
              <a:avLst/>
            </a:prstGeom>
            <a:solidFill>
              <a:srgbClr val="C792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p>
          </p:txBody>
        </p:sp>
      </p:grpSp>
      <p:grpSp>
        <p:nvGrpSpPr>
          <p:cNvPr id="6" name="Group 34"/>
          <p:cNvGrpSpPr/>
          <p:nvPr/>
        </p:nvGrpSpPr>
        <p:grpSpPr>
          <a:xfrm>
            <a:off x="454914" y="3350634"/>
            <a:ext cx="2560320" cy="1711036"/>
            <a:chOff x="454914" y="3350634"/>
            <a:chExt cx="2560320" cy="1711036"/>
          </a:xfrm>
        </p:grpSpPr>
        <p:grpSp>
          <p:nvGrpSpPr>
            <p:cNvPr id="7" name="Group 24"/>
            <p:cNvGrpSpPr/>
            <p:nvPr/>
          </p:nvGrpSpPr>
          <p:grpSpPr>
            <a:xfrm>
              <a:off x="454914" y="3350634"/>
              <a:ext cx="2560320" cy="1711036"/>
              <a:chOff x="454914" y="3350634"/>
              <a:chExt cx="2560320" cy="1711036"/>
            </a:xfrm>
          </p:grpSpPr>
          <p:sp>
            <p:nvSpPr>
              <p:cNvPr id="11" name="Flowchart: Connector 10"/>
              <p:cNvSpPr/>
              <p:nvPr/>
            </p:nvSpPr>
            <p:spPr>
              <a:xfrm>
                <a:off x="454914" y="3350634"/>
                <a:ext cx="2560320" cy="1673352"/>
              </a:xfrm>
              <a:prstGeom prst="flowChartConnector">
                <a:avLst/>
              </a:prstGeom>
              <a:solidFill>
                <a:srgbClr val="E3C9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sp>
            <p:nvSpPr>
              <p:cNvPr id="23" name="Flowchart: Connector 22"/>
              <p:cNvSpPr/>
              <p:nvPr/>
            </p:nvSpPr>
            <p:spPr>
              <a:xfrm>
                <a:off x="2685496" y="4833070"/>
                <a:ext cx="228600" cy="228600"/>
              </a:xfrm>
              <a:prstGeom prst="flowChartConnector">
                <a:avLst/>
              </a:prstGeom>
              <a:solidFill>
                <a:srgbClr val="E3C9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grpSp>
        <p:sp>
          <p:nvSpPr>
            <p:cNvPr id="30" name="Rectangle 29"/>
            <p:cNvSpPr/>
            <p:nvPr/>
          </p:nvSpPr>
          <p:spPr>
            <a:xfrm>
              <a:off x="848600" y="3719344"/>
              <a:ext cx="1728345" cy="1200329"/>
            </a:xfrm>
            <a:prstGeom prst="rect">
              <a:avLst/>
            </a:prstGeom>
          </p:spPr>
          <p:txBody>
            <a:bodyPr wrap="square">
              <a:spAutoFit/>
            </a:bodyPr>
            <a:lstStyle/>
            <a:p>
              <a:pPr algn="ctr"/>
              <a:r>
                <a:rPr lang="en-US" dirty="0" smtClean="0"/>
                <a:t>Any revised or special terms of the audit engagement.</a:t>
              </a:r>
              <a:endParaRPr lang="en-US" b="1" dirty="0"/>
            </a:p>
          </p:txBody>
        </p:sp>
      </p:grpSp>
      <p:grpSp>
        <p:nvGrpSpPr>
          <p:cNvPr id="8" name="Group 33"/>
          <p:cNvGrpSpPr/>
          <p:nvPr/>
        </p:nvGrpSpPr>
        <p:grpSpPr>
          <a:xfrm>
            <a:off x="6101509" y="3520739"/>
            <a:ext cx="2704803" cy="1673352"/>
            <a:chOff x="6101509" y="3520739"/>
            <a:chExt cx="2704803" cy="1673352"/>
          </a:xfrm>
        </p:grpSpPr>
        <p:grpSp>
          <p:nvGrpSpPr>
            <p:cNvPr id="9" name="Group 27"/>
            <p:cNvGrpSpPr/>
            <p:nvPr/>
          </p:nvGrpSpPr>
          <p:grpSpPr>
            <a:xfrm>
              <a:off x="6101509" y="3520739"/>
              <a:ext cx="2704803" cy="1673352"/>
              <a:chOff x="6101509" y="3520739"/>
              <a:chExt cx="2704803" cy="1673352"/>
            </a:xfrm>
          </p:grpSpPr>
          <p:sp>
            <p:nvSpPr>
              <p:cNvPr id="14" name="Flowchart: Connector 13"/>
              <p:cNvSpPr/>
              <p:nvPr/>
            </p:nvSpPr>
            <p:spPr>
              <a:xfrm>
                <a:off x="6245992" y="3520739"/>
                <a:ext cx="2560320" cy="1673352"/>
              </a:xfrm>
              <a:prstGeom prst="flowChartConnector">
                <a:avLst/>
              </a:prstGeom>
              <a:solidFill>
                <a:srgbClr val="F3E9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sp>
            <p:nvSpPr>
              <p:cNvPr id="22" name="Flowchart: Connector 21"/>
              <p:cNvSpPr/>
              <p:nvPr/>
            </p:nvSpPr>
            <p:spPr>
              <a:xfrm>
                <a:off x="6101509" y="4801295"/>
                <a:ext cx="228600" cy="228600"/>
              </a:xfrm>
              <a:prstGeom prst="flowChartConnector">
                <a:avLst/>
              </a:prstGeom>
              <a:solidFill>
                <a:srgbClr val="F3E9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grpSp>
        <p:sp>
          <p:nvSpPr>
            <p:cNvPr id="31" name="Rectangle 30"/>
            <p:cNvSpPr/>
            <p:nvPr/>
          </p:nvSpPr>
          <p:spPr>
            <a:xfrm>
              <a:off x="6731267" y="3694554"/>
              <a:ext cx="1657157" cy="1200329"/>
            </a:xfrm>
            <a:prstGeom prst="rect">
              <a:avLst/>
            </a:prstGeom>
          </p:spPr>
          <p:txBody>
            <a:bodyPr wrap="square">
              <a:spAutoFit/>
            </a:bodyPr>
            <a:lstStyle/>
            <a:p>
              <a:pPr algn="ctr"/>
              <a:r>
                <a:rPr lang="en-US" dirty="0" smtClean="0"/>
                <a:t>A change in other reporting requirements.</a:t>
              </a:r>
              <a:endParaRPr lang="en-US" b="1" dirty="0"/>
            </a:p>
          </p:txBody>
        </p:sp>
      </p:grpSp>
      <p:grpSp>
        <p:nvGrpSpPr>
          <p:cNvPr id="15" name="Group 32"/>
          <p:cNvGrpSpPr/>
          <p:nvPr/>
        </p:nvGrpSpPr>
        <p:grpSpPr>
          <a:xfrm>
            <a:off x="5873486" y="1464626"/>
            <a:ext cx="3074918" cy="1924595"/>
            <a:chOff x="5873486" y="1464626"/>
            <a:chExt cx="3074918" cy="1924595"/>
          </a:xfrm>
        </p:grpSpPr>
        <p:grpSp>
          <p:nvGrpSpPr>
            <p:cNvPr id="24" name="Group 26"/>
            <p:cNvGrpSpPr/>
            <p:nvPr/>
          </p:nvGrpSpPr>
          <p:grpSpPr>
            <a:xfrm>
              <a:off x="5873486" y="1464626"/>
              <a:ext cx="3074918" cy="1924595"/>
              <a:chOff x="5873486" y="1464626"/>
              <a:chExt cx="3074918" cy="1924595"/>
            </a:xfrm>
          </p:grpSpPr>
          <p:sp>
            <p:nvSpPr>
              <p:cNvPr id="12" name="Flowchart: Connector 11"/>
              <p:cNvSpPr/>
              <p:nvPr/>
            </p:nvSpPr>
            <p:spPr>
              <a:xfrm>
                <a:off x="6388084" y="1464626"/>
                <a:ext cx="2560320" cy="1673352"/>
              </a:xfrm>
              <a:prstGeom prst="flowChartConnector">
                <a:avLst/>
              </a:prstGeom>
              <a:solidFill>
                <a:schemeClr val="bg1"/>
              </a:solidFill>
              <a:ln>
                <a:solidFill>
                  <a:srgbClr val="8E258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sp>
            <p:nvSpPr>
              <p:cNvPr id="20" name="Flowchart: Connector 19"/>
              <p:cNvSpPr/>
              <p:nvPr/>
            </p:nvSpPr>
            <p:spPr>
              <a:xfrm>
                <a:off x="6219850" y="2899561"/>
                <a:ext cx="274320" cy="274320"/>
              </a:xfrm>
              <a:prstGeom prst="flowChartConnector">
                <a:avLst/>
              </a:prstGeom>
              <a:solidFill>
                <a:schemeClr val="bg1"/>
              </a:solidFill>
              <a:ln>
                <a:solidFill>
                  <a:srgbClr val="8E258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sp>
            <p:nvSpPr>
              <p:cNvPr id="21" name="Flowchart: Connector 20"/>
              <p:cNvSpPr/>
              <p:nvPr/>
            </p:nvSpPr>
            <p:spPr>
              <a:xfrm>
                <a:off x="5873486" y="3206341"/>
                <a:ext cx="182880" cy="182880"/>
              </a:xfrm>
              <a:prstGeom prst="flowChartConnector">
                <a:avLst/>
              </a:prstGeom>
              <a:solidFill>
                <a:schemeClr val="bg1"/>
              </a:solidFill>
              <a:ln>
                <a:solidFill>
                  <a:srgbClr val="8E258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grpSp>
        <p:sp>
          <p:nvSpPr>
            <p:cNvPr id="32" name="Rectangle 31"/>
            <p:cNvSpPr/>
            <p:nvPr/>
          </p:nvSpPr>
          <p:spPr>
            <a:xfrm>
              <a:off x="6602681" y="1847051"/>
              <a:ext cx="2078181" cy="923330"/>
            </a:xfrm>
            <a:prstGeom prst="rect">
              <a:avLst/>
            </a:prstGeom>
          </p:spPr>
          <p:txBody>
            <a:bodyPr wrap="square">
              <a:spAutoFit/>
            </a:bodyPr>
            <a:lstStyle/>
            <a:p>
              <a:pPr algn="ctr"/>
              <a:r>
                <a:rPr lang="en-US" dirty="0" smtClean="0"/>
                <a:t>A change in legal or regulatory requirements.</a:t>
              </a:r>
              <a:endParaRPr lang="en-US" b="1" dirty="0"/>
            </a:p>
          </p:txBody>
        </p:sp>
      </p:grpSp>
      <p:sp>
        <p:nvSpPr>
          <p:cNvPr id="29" name="Footer Placeholder 28"/>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19458"/>
                                        </p:tgtEl>
                                        <p:attrNameLst>
                                          <p:attrName>style.visibility</p:attrName>
                                        </p:attrNameLst>
                                      </p:cBhvr>
                                      <p:to>
                                        <p:strVal val="visible"/>
                                      </p:to>
                                    </p:set>
                                    <p:anim calcmode="lin" valueType="num">
                                      <p:cBhvr>
                                        <p:cTn id="15" dur="500" fill="hold"/>
                                        <p:tgtEl>
                                          <p:spTgt spid="19458"/>
                                        </p:tgtEl>
                                        <p:attrNameLst>
                                          <p:attrName>ppt_w</p:attrName>
                                        </p:attrNameLst>
                                      </p:cBhvr>
                                      <p:tavLst>
                                        <p:tav tm="0">
                                          <p:val>
                                            <p:fltVal val="0"/>
                                          </p:val>
                                        </p:tav>
                                        <p:tav tm="100000">
                                          <p:val>
                                            <p:strVal val="#ppt_w"/>
                                          </p:val>
                                        </p:tav>
                                      </p:tavLst>
                                    </p:anim>
                                    <p:anim calcmode="lin" valueType="num">
                                      <p:cBhvr>
                                        <p:cTn id="16" dur="500" fill="hold"/>
                                        <p:tgtEl>
                                          <p:spTgt spid="19458"/>
                                        </p:tgtEl>
                                        <p:attrNameLst>
                                          <p:attrName>ppt_h</p:attrName>
                                        </p:attrNameLst>
                                      </p:cBhvr>
                                      <p:tavLst>
                                        <p:tav tm="0">
                                          <p:val>
                                            <p:fltVal val="0"/>
                                          </p:val>
                                        </p:tav>
                                        <p:tav tm="100000">
                                          <p:val>
                                            <p:strVal val="#ppt_h"/>
                                          </p:val>
                                        </p:tav>
                                      </p:tavLst>
                                    </p:anim>
                                    <p:animEffect transition="in" filter="fade">
                                      <p:cBhvr>
                                        <p:cTn id="17" dur="500"/>
                                        <p:tgtEl>
                                          <p:spTgt spid="19458"/>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15"/>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elements of the audit EL</a:t>
            </a:r>
            <a:endParaRPr lang="en-US" dirty="0"/>
          </a:p>
        </p:txBody>
      </p:sp>
      <p:sp>
        <p:nvSpPr>
          <p:cNvPr id="13" name="Content Placeholder 12"/>
          <p:cNvSpPr>
            <a:spLocks noGrp="1"/>
          </p:cNvSpPr>
          <p:nvPr>
            <p:ph sz="quarter" idx="15"/>
          </p:nvPr>
        </p:nvSpPr>
        <p:spPr>
          <a:xfrm>
            <a:off x="323850" y="1340769"/>
            <a:ext cx="4716202" cy="4825082"/>
          </a:xfrm>
        </p:spPr>
        <p:txBody>
          <a:bodyPr>
            <a:noAutofit/>
          </a:bodyPr>
          <a:lstStyle/>
          <a:p>
            <a:pPr lvl="0" algn="just"/>
            <a:r>
              <a:rPr lang="en-US" sz="1400" dirty="0" smtClean="0"/>
              <a:t>The objective and scope of the audit of the financial statements;</a:t>
            </a:r>
          </a:p>
          <a:p>
            <a:pPr lvl="0" algn="just"/>
            <a:r>
              <a:rPr lang="en-US" sz="1400" dirty="0" smtClean="0"/>
              <a:t>The responsibilities of the auditor;</a:t>
            </a:r>
          </a:p>
          <a:p>
            <a:pPr lvl="0" algn="just"/>
            <a:r>
              <a:rPr lang="en-US" sz="1400" dirty="0" smtClean="0"/>
              <a:t>The responsibilities of management;</a:t>
            </a:r>
          </a:p>
          <a:p>
            <a:pPr algn="just"/>
            <a:r>
              <a:rPr lang="en-US" sz="1400" dirty="0" smtClean="0"/>
              <a:t>Identification of the applicable financial reporting framework for the preparation of the financial statements;</a:t>
            </a:r>
          </a:p>
          <a:p>
            <a:pPr algn="just"/>
            <a:r>
              <a:rPr lang="en-US" sz="1400" dirty="0" smtClean="0"/>
              <a:t>Reference to the expected form and content of any reports to be issued by the auditor and a statement that there may be circumstances in which a report may differ from its expected form and content;</a:t>
            </a:r>
          </a:p>
          <a:p>
            <a:pPr algn="just"/>
            <a:r>
              <a:rPr lang="en-US" sz="1400" dirty="0" smtClean="0"/>
              <a:t>The agreement of management to inform the auditor of facts that may affect the financial statements, of which management may become aware during the period from the date of the auditor’s report to the date the financial statements are issued;</a:t>
            </a:r>
          </a:p>
          <a:p>
            <a:pPr algn="just"/>
            <a:r>
              <a:rPr lang="en-US" sz="1400" dirty="0" smtClean="0"/>
              <a:t>The basis on which fees are computed and any billing arrangements.</a:t>
            </a:r>
            <a:endParaRPr lang="en-GB" sz="1400" dirty="0" smtClean="0"/>
          </a:p>
        </p:txBody>
      </p:sp>
      <p:pic>
        <p:nvPicPr>
          <p:cNvPr id="16" name="Content Placeholder 15" descr="dv485255.jpg"/>
          <p:cNvPicPr>
            <a:picLocks noGrp="1" noChangeAspect="1"/>
          </p:cNvPicPr>
          <p:nvPr>
            <p:ph sz="quarter" idx="16"/>
          </p:nvPr>
        </p:nvPicPr>
        <p:blipFill>
          <a:blip r:embed="rId3" cstate="print"/>
          <a:stretch>
            <a:fillRect/>
          </a:stretch>
        </p:blipFill>
        <p:spPr>
          <a:xfrm>
            <a:off x="5279906" y="1268760"/>
            <a:ext cx="3468807" cy="4464496"/>
          </a:xfrm>
        </p:spPr>
      </p:pic>
      <p:sp>
        <p:nvSpPr>
          <p:cNvPr id="7" name="Slide Number Placeholder 5"/>
          <p:cNvSpPr txBox="1">
            <a:spLocks/>
          </p:cNvSpPr>
          <p:nvPr/>
        </p:nvSpPr>
        <p:spPr>
          <a:xfrm>
            <a:off x="8297863" y="6387908"/>
            <a:ext cx="658812" cy="279400"/>
          </a:xfrm>
          <a:prstGeom prst="rect">
            <a:avLst/>
          </a:prstGeom>
        </p:spPr>
        <p:txBody>
          <a:bodyPr/>
          <a:lstStyle/>
          <a:p>
            <a:pPr marL="0" marR="0" lvl="0" indent="0" algn="r" defTabSz="914400" eaLnBrk="1" latinLnBrk="0" hangingPunct="1">
              <a:lnSpc>
                <a:spcPct val="100000"/>
              </a:lnSpc>
              <a:buClrTx/>
              <a:buSzTx/>
              <a:buFontTx/>
              <a:buNone/>
              <a:tabLst/>
              <a:defRPr/>
            </a:pPr>
            <a:fld id="{11CFD04F-0977-47EC-874B-E62213FEFEDF}" type="slidenum">
              <a:rPr lang="en-GB" sz="950" smtClean="0">
                <a:solidFill>
                  <a:schemeClr val="accent1"/>
                </a:solidFill>
              </a:rPr>
              <a:pPr marL="0" marR="0" lvl="0" indent="0" algn="r" defTabSz="914400" eaLnBrk="1" latinLnBrk="0" hangingPunct="1">
                <a:lnSpc>
                  <a:spcPct val="100000"/>
                </a:lnSpc>
                <a:buClrTx/>
                <a:buSzTx/>
                <a:buFontTx/>
                <a:buNone/>
                <a:tabLst/>
                <a:defRPr/>
              </a:pPr>
              <a:t>8</a:t>
            </a:fld>
            <a:endParaRPr lang="en-GB" sz="950" dirty="0">
              <a:solidFill>
                <a:schemeClr val="accent1"/>
              </a:solidFill>
            </a:endParaRPr>
          </a:p>
        </p:txBody>
      </p:sp>
      <p:sp>
        <p:nvSpPr>
          <p:cNvPr id="6" name="Footer Placeholder 5"/>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53" presetClass="entr" presetSubtype="16" fill="hold" nodeType="withEffect">
                                  <p:stCondLst>
                                    <p:cond delay="0"/>
                                  </p:stCondLst>
                                  <p:childTnLst>
                                    <p:set>
                                      <p:cBhvr>
                                        <p:cTn id="11" dur="1" fill="hold">
                                          <p:stCondLst>
                                            <p:cond delay="0"/>
                                          </p:stCondLst>
                                        </p:cTn>
                                        <p:tgtEl>
                                          <p:spTgt spid="16"/>
                                        </p:tgtEl>
                                        <p:attrNameLst>
                                          <p:attrName>style.visibility</p:attrName>
                                        </p:attrNameLst>
                                      </p:cBhvr>
                                      <p:to>
                                        <p:strVal val="visible"/>
                                      </p:to>
                                    </p:set>
                                    <p:anim calcmode="lin" valueType="num">
                                      <p:cBhvr>
                                        <p:cTn id="12" dur="500" fill="hold"/>
                                        <p:tgtEl>
                                          <p:spTgt spid="16"/>
                                        </p:tgtEl>
                                        <p:attrNameLst>
                                          <p:attrName>ppt_w</p:attrName>
                                        </p:attrNameLst>
                                      </p:cBhvr>
                                      <p:tavLst>
                                        <p:tav tm="0">
                                          <p:val>
                                            <p:fltVal val="0"/>
                                          </p:val>
                                        </p:tav>
                                        <p:tav tm="100000">
                                          <p:val>
                                            <p:strVal val="#ppt_w"/>
                                          </p:val>
                                        </p:tav>
                                      </p:tavLst>
                                    </p:anim>
                                    <p:anim calcmode="lin" valueType="num">
                                      <p:cBhvr>
                                        <p:cTn id="13" dur="500" fill="hold"/>
                                        <p:tgtEl>
                                          <p:spTgt spid="16"/>
                                        </p:tgtEl>
                                        <p:attrNameLst>
                                          <p:attrName>ppt_h</p:attrName>
                                        </p:attrNameLst>
                                      </p:cBhvr>
                                      <p:tavLst>
                                        <p:tav tm="0">
                                          <p:val>
                                            <p:fltVal val="0"/>
                                          </p:val>
                                        </p:tav>
                                        <p:tav tm="100000">
                                          <p:val>
                                            <p:strVal val="#ppt_h"/>
                                          </p:val>
                                        </p:tav>
                                      </p:tavLst>
                                    </p:anim>
                                    <p:animEffect transition="in" filter="fade">
                                      <p:cBhvr>
                                        <p:cTn id="14" dur="500"/>
                                        <p:tgtEl>
                                          <p:spTgt spid="16"/>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3">
                                            <p:txEl>
                                              <p:pRg st="0" end="0"/>
                                            </p:txEl>
                                          </p:spTgt>
                                        </p:tgtEl>
                                        <p:attrNameLst>
                                          <p:attrName>style.visibility</p:attrName>
                                        </p:attrNameLst>
                                      </p:cBhvr>
                                      <p:to>
                                        <p:strVal val="visible"/>
                                      </p:to>
                                    </p:set>
                                    <p:animEffect transition="in" filter="wipe(down)">
                                      <p:cBhvr>
                                        <p:cTn id="19" dur="500"/>
                                        <p:tgtEl>
                                          <p:spTgt spid="1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13">
                                            <p:txEl>
                                              <p:pRg st="1" end="1"/>
                                            </p:txEl>
                                          </p:spTgt>
                                        </p:tgtEl>
                                        <p:attrNameLst>
                                          <p:attrName>style.visibility</p:attrName>
                                        </p:attrNameLst>
                                      </p:cBhvr>
                                      <p:to>
                                        <p:strVal val="visible"/>
                                      </p:to>
                                    </p:set>
                                    <p:animEffect transition="in" filter="barn(inVertical)">
                                      <p:cBhvr>
                                        <p:cTn id="24" dur="500"/>
                                        <p:tgtEl>
                                          <p:spTgt spid="1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nodeType="clickEffect">
                                  <p:stCondLst>
                                    <p:cond delay="0"/>
                                  </p:stCondLst>
                                  <p:childTnLst>
                                    <p:set>
                                      <p:cBhvr>
                                        <p:cTn id="28" dur="1" fill="hold">
                                          <p:stCondLst>
                                            <p:cond delay="0"/>
                                          </p:stCondLst>
                                        </p:cTn>
                                        <p:tgtEl>
                                          <p:spTgt spid="13">
                                            <p:txEl>
                                              <p:pRg st="2" end="2"/>
                                            </p:txEl>
                                          </p:spTgt>
                                        </p:tgtEl>
                                        <p:attrNameLst>
                                          <p:attrName>style.visibility</p:attrName>
                                        </p:attrNameLst>
                                      </p:cBhvr>
                                      <p:to>
                                        <p:strVal val="visible"/>
                                      </p:to>
                                    </p:set>
                                    <p:animEffect transition="in" filter="checkerboard(across)">
                                      <p:cBhvr>
                                        <p:cTn id="29" dur="500"/>
                                        <p:tgtEl>
                                          <p:spTgt spid="1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nodeType="clickEffect">
                                  <p:stCondLst>
                                    <p:cond delay="0"/>
                                  </p:stCondLst>
                                  <p:childTnLst>
                                    <p:set>
                                      <p:cBhvr>
                                        <p:cTn id="33" dur="1" fill="hold">
                                          <p:stCondLst>
                                            <p:cond delay="0"/>
                                          </p:stCondLst>
                                        </p:cTn>
                                        <p:tgtEl>
                                          <p:spTgt spid="13">
                                            <p:txEl>
                                              <p:pRg st="3" end="3"/>
                                            </p:txEl>
                                          </p:spTgt>
                                        </p:tgtEl>
                                        <p:attrNameLst>
                                          <p:attrName>style.visibility</p:attrName>
                                        </p:attrNameLst>
                                      </p:cBhvr>
                                      <p:to>
                                        <p:strVal val="visible"/>
                                      </p:to>
                                    </p:set>
                                    <p:animEffect transition="in" filter="blinds(horizontal)">
                                      <p:cBhvr>
                                        <p:cTn id="34" dur="500"/>
                                        <p:tgtEl>
                                          <p:spTgt spid="1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nodeType="clickEffect">
                                  <p:stCondLst>
                                    <p:cond delay="0"/>
                                  </p:stCondLst>
                                  <p:childTnLst>
                                    <p:set>
                                      <p:cBhvr>
                                        <p:cTn id="38" dur="1" fill="hold">
                                          <p:stCondLst>
                                            <p:cond delay="0"/>
                                          </p:stCondLst>
                                        </p:cTn>
                                        <p:tgtEl>
                                          <p:spTgt spid="13">
                                            <p:txEl>
                                              <p:pRg st="4" end="4"/>
                                            </p:txEl>
                                          </p:spTgt>
                                        </p:tgtEl>
                                        <p:attrNameLst>
                                          <p:attrName>style.visibility</p:attrName>
                                        </p:attrNameLst>
                                      </p:cBhvr>
                                      <p:to>
                                        <p:strVal val="visible"/>
                                      </p:to>
                                    </p:set>
                                    <p:animEffect transition="in" filter="blinds(horizontal)">
                                      <p:cBhvr>
                                        <p:cTn id="39" dur="500"/>
                                        <p:tgtEl>
                                          <p:spTgt spid="13">
                                            <p:txEl>
                                              <p:pRg st="4" end="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4" presetClass="entr" presetSubtype="16" fill="hold" nodeType="clickEffect">
                                  <p:stCondLst>
                                    <p:cond delay="0"/>
                                  </p:stCondLst>
                                  <p:childTnLst>
                                    <p:set>
                                      <p:cBhvr>
                                        <p:cTn id="43" dur="1" fill="hold">
                                          <p:stCondLst>
                                            <p:cond delay="0"/>
                                          </p:stCondLst>
                                        </p:cTn>
                                        <p:tgtEl>
                                          <p:spTgt spid="13">
                                            <p:txEl>
                                              <p:pRg st="5" end="5"/>
                                            </p:txEl>
                                          </p:spTgt>
                                        </p:tgtEl>
                                        <p:attrNameLst>
                                          <p:attrName>style.visibility</p:attrName>
                                        </p:attrNameLst>
                                      </p:cBhvr>
                                      <p:to>
                                        <p:strVal val="visible"/>
                                      </p:to>
                                    </p:set>
                                    <p:animEffect transition="in" filter="box(in)">
                                      <p:cBhvr>
                                        <p:cTn id="44" dur="500"/>
                                        <p:tgtEl>
                                          <p:spTgt spid="1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3">
                                            <p:txEl>
                                              <p:pRg st="6" end="6"/>
                                            </p:txEl>
                                          </p:spTgt>
                                        </p:tgtEl>
                                        <p:attrNameLst>
                                          <p:attrName>style.visibility</p:attrName>
                                        </p:attrNameLst>
                                      </p:cBhvr>
                                      <p:to>
                                        <p:strVal val="visible"/>
                                      </p:to>
                                    </p:set>
                                    <p:anim calcmode="lin" valueType="num">
                                      <p:cBhvr additive="base">
                                        <p:cTn id="49" dur="500" fill="hold"/>
                                        <p:tgtEl>
                                          <p:spTgt spid="1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p:cNvSpPr/>
          <p:nvPr/>
        </p:nvSpPr>
        <p:spPr>
          <a:xfrm>
            <a:off x="228600" y="1100451"/>
            <a:ext cx="8686800" cy="3482700"/>
          </a:xfrm>
          <a:prstGeom prst="rect">
            <a:avLst/>
          </a:prstGeom>
        </p:spPr>
        <p:txBody>
          <a:bodyPr wrap="square" lIns="80975" tIns="40489" rIns="80975" bIns="40489">
            <a:spAutoFit/>
          </a:bodyPr>
          <a:lstStyle/>
          <a:p>
            <a:pPr marL="342900" indent="-342900" defTabSz="913700" eaLnBrk="0" hangingPunct="0">
              <a:spcAft>
                <a:spcPts val="600"/>
              </a:spcAft>
              <a:buClr>
                <a:schemeClr val="accent1"/>
              </a:buClr>
              <a:buFont typeface="Wingdings" pitchFamily="2" charset="2"/>
              <a:buChar char="§"/>
            </a:pPr>
            <a:endParaRPr lang="en-US" sz="2400" dirty="0" smtClean="0">
              <a:latin typeface="+mn-lt"/>
              <a:cs typeface="+mn-cs"/>
            </a:endParaRPr>
          </a:p>
          <a:p>
            <a:r>
              <a:rPr lang="en-US" sz="2400" dirty="0" smtClean="0"/>
              <a:t>The following are examples of  audit engagement letters for an audit of general purpose financial statements prepared in accordance with International Financial Reporting Standards. </a:t>
            </a:r>
          </a:p>
          <a:p>
            <a:endParaRPr lang="en-US" sz="2400" dirty="0" smtClean="0"/>
          </a:p>
          <a:p>
            <a:r>
              <a:rPr lang="en-US" sz="2400" dirty="0" smtClean="0"/>
              <a:t>These letters are not authoritative but intended only to be a guide that may be used in conjunction with the considerations outlined in ISA 210. They will need to be varied according to individual requirements and circumstances.</a:t>
            </a:r>
            <a:endParaRPr lang="en-US" sz="1400" b="1" dirty="0">
              <a:solidFill>
                <a:srgbClr val="000000"/>
              </a:solidFill>
              <a:latin typeface="Arial"/>
              <a:cs typeface="Arial"/>
            </a:endParaRPr>
          </a:p>
        </p:txBody>
      </p:sp>
      <p:sp>
        <p:nvSpPr>
          <p:cNvPr id="38" name="Title 2"/>
          <p:cNvSpPr>
            <a:spLocks noGrp="1"/>
          </p:cNvSpPr>
          <p:nvPr>
            <p:ph type="title"/>
          </p:nvPr>
        </p:nvSpPr>
        <p:spPr>
          <a:xfrm>
            <a:off x="203200" y="115888"/>
            <a:ext cx="6942138" cy="792162"/>
          </a:xfrm>
        </p:spPr>
        <p:txBody>
          <a:bodyPr/>
          <a:lstStyle/>
          <a:p>
            <a:r>
              <a:rPr lang="en-US" dirty="0" smtClean="0"/>
              <a:t>Example Engagement letter</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3682110021"/>
      </p:ext>
    </p:extLst>
  </p:cSld>
  <p:clrMapOvr>
    <a:masterClrMapping/>
  </p:clrMapOvr>
  <mc:AlternateContent xmlns:mc="http://schemas.openxmlformats.org/markup-compatibility/2006">
    <mc:Choice xmlns:p14="http://schemas.microsoft.com/office/powerpoint/2010/main" xmlns=""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wipe(down)">
                                      <p:cBhvr>
                                        <p:cTn id="1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8"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14df6c29ca96d4efc2a87617a0db36da80d53db3"/>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347&quot;/&gt;&lt;/object&gt;&lt;object type=&quot;3&quot; unique_id=&quot;10005&quot;&gt;&lt;property id=&quot;20148&quot; value=&quot;5&quot;/&gt;&lt;property id=&quot;20300&quot; value=&quot;Slide 2 - &amp;quot;Do You Want to Know If...&amp;quot;&quot;/&gt;&lt;property id=&quot;20307&quot; value=&quot;370&quot;/&gt;&lt;/object&gt;&lt;object type=&quot;3&quot; unique_id=&quot;10006&quot;&gt;&lt;property id=&quot;20148&quot; value=&quot;5&quot;/&gt;&lt;property id=&quot;20300&quot; value=&quot;Slide 3 - &amp;quot;Welcome!&amp;quot;&quot;/&gt;&lt;property id=&quot;20307&quot; value=&quot;348&quot;/&gt;&lt;/object&gt;&lt;object type=&quot;3&quot; unique_id=&quot;10007&quot;&gt;&lt;property id=&quot;20148&quot; value=&quot;5&quot;/&gt;&lt;property id=&quot;20300&quot; value=&quot;Slide 4 - &amp;quot;Agenda&amp;quot;&quot;/&gt;&lt;property id=&quot;20307&quot; value=&quot;350&quot;/&gt;&lt;/object&gt;&lt;object type=&quot;3&quot; unique_id=&quot;10008&quot;&gt;&lt;property id=&quot;20148&quot; value=&quot;5&quot;/&gt;&lt;property id=&quot;20300&quot; value=&quot;Slide 5 - &amp;quot;Table Group Introductions &amp;quot;&quot;/&gt;&lt;property id=&quot;20307&quot; value=&quot;351&quot;/&gt;&lt;/object&gt;&lt;object type=&quot;3&quot; unique_id=&quot;10009&quot;&gt;&lt;property id=&quot;20148&quot; value=&quot;5&quot;/&gt;&lt;property id=&quot;20300&quot; value=&quot;Slide 6 - &amp;quot;Logistics&amp;quot;&quot;/&gt;&lt;property id=&quot;20307&quot; value=&quot;352&quot;/&gt;&lt;/object&gt;&lt;object type=&quot;3&quot; unique_id=&quot;10010&quot;&gt;&lt;property id=&quot;20148&quot; value=&quot;5&quot;/&gt;&lt;property id=&quot;20300&quot; value=&quot;Slide 7 - &amp;quot;What Questions Do You Have?&amp;quot;&quot;/&gt;&lt;property id=&quot;20307&quot; value=&quot;392&quot;/&gt;&lt;/object&gt;&lt;object type=&quot;3&quot; unique_id=&quot;10011&quot;&gt;&lt;property id=&quot;20148&quot; value=&quot;5&quot;/&gt;&lt;property id=&quot;20300&quot; value=&quot;Slide 8 - &amp;quot;Journey To Date….&amp;quot;&quot;/&gt;&lt;property id=&quot;20307&quot; value=&quot;377&quot;/&gt;&lt;/object&gt;&lt;object type=&quot;3&quot; unique_id=&quot;10012&quot;&gt;&lt;property id=&quot;20148&quot; value=&quot;5&quot;/&gt;&lt;property id=&quot;20300&quot; value=&quot;Slide 9 - &amp;quot;Feedback To Date&amp;quot;&quot;/&gt;&lt;property id=&quot;20307&quot; value=&quot;376&quot;/&gt;&lt;/object&gt;&lt;object type=&quot;3&quot; unique_id=&quot;10013&quot;&gt;&lt;property id=&quot;20148&quot; value=&quot;5&quot;/&gt;&lt;property id=&quot;20300&quot; value=&quot;Slide 10 - &amp;quot;Planning Feedback Results&amp;quot;&quot;/&gt;&lt;property id=&quot;20307&quot; value=&quot;378&quot;/&gt;&lt;/object&gt;&lt;object type=&quot;3&quot; unique_id=&quot;10014&quot;&gt;&lt;property id=&quot;20148&quot; value=&quot;5&quot;/&gt;&lt;property id=&quot;20300&quot; value=&quot;Slide 11 - &amp;quot;Benefits of Standardization&amp;quot;&quot;/&gt;&lt;property id=&quot;20307&quot; value=&quot;379&quot;/&gt;&lt;/object&gt;&lt;object type=&quot;3&quot; unique_id=&quot;10015&quot;&gt;&lt;property id=&quot;20148&quot; value=&quot;5&quot;/&gt;&lt;property id=&quot;20300&quot; value=&quot;Slide 12 - &amp;quot;Reduction in the Number of Procedures&amp;quot;&quot;/&gt;&lt;property id=&quot;20307&quot; value=&quot;380&quot;/&gt;&lt;/object&gt;&lt;object type=&quot;3&quot; unique_id=&quot;10016&quot;&gt;&lt;property id=&quot;20148&quot; value=&quot;5&quot;/&gt;&lt;property id=&quot;20300&quot; value=&quot;Slide 13 - &amp;quot;Interpretation of Methodology&amp;quot;&quot;/&gt;&lt;property id=&quot;20307&quot; value=&quot;390&quot;/&gt;&lt;/object&gt;&lt;object type=&quot;3&quot; unique_id=&quot;10017&quot;&gt;&lt;property id=&quot;20148&quot; value=&quot;5&quot;/&gt;&lt;property id=&quot;20300&quot; value=&quot;Slide 14 - &amp;quot;Standardized Audit Approach&amp;quot;&quot;/&gt;&lt;property id=&quot;20307&quot; value=&quot;382&quot;/&gt;&lt;/object&gt;&lt;object type=&quot;3&quot; unique_id=&quot;10018&quot;&gt;&lt;property id=&quot;20148&quot; value=&quot;5&quot;/&gt;&lt;property id=&quot;20300&quot; value=&quot;Slide 15 - &amp;quot;Industries&amp;quot;&quot;/&gt;&lt;property id=&quot;20307&quot; value=&quot;355&quot;/&gt;&lt;/object&gt;&lt;object type=&quot;3&quot; unique_id=&quot;10019&quot;&gt;&lt;property id=&quot;20148&quot; value=&quot;5&quot;/&gt;&lt;property id=&quot;20300&quot; value=&quot;Slide 16 - &amp;quot;Standardized Audit Approaches&amp;quot;&quot;/&gt;&lt;property id=&quot;20307&quot; value=&quot;383&quot;/&gt;&lt;/object&gt;&lt;object type=&quot;3&quot; unique_id=&quot;10020&quot;&gt;&lt;property id=&quot;20148&quot; value=&quot;5&quot;/&gt;&lt;property id=&quot;20300&quot; value=&quot;Slide 17 - &amp;quot;Question&amp;quot;&quot;/&gt;&lt;property id=&quot;20307&quot; value=&quot;385&quot;/&gt;&lt;/object&gt;&lt;object type=&quot;3&quot; unique_id=&quot;10021&quot;&gt;&lt;property id=&quot;20148&quot; value=&quot;5&quot;/&gt;&lt;property id=&quot;20300&quot; value=&quot;Slide 18 - &amp;quot;Manufacturing Standardized Approach&amp;quot;&quot;/&gt;&lt;property id=&quot;20307&quot; value=&quot;386&quot;/&gt;&lt;/object&gt;&lt;object type=&quot;3&quot; unique_id=&quot;10022&quot;&gt;&lt;property id=&quot;20148&quot; value=&quot;5&quot;/&gt;&lt;property id=&quot;20300&quot; value=&quot;Slide 19 - &amp;quot;Key Assumptions&amp;quot;&quot;/&gt;&lt;property id=&quot;20307&quot; value=&quot;362&quot;/&gt;&lt;/object&gt;&lt;object type=&quot;3&quot; unique_id=&quot;10023&quot;&gt;&lt;property id=&quot;20148&quot; value=&quot;5&quot;/&gt;&lt;property id=&quot;20300&quot; value=&quot;Slide 20 - &amp;quot;Key Judgments &amp;quot;&quot;/&gt;&lt;property id=&quot;20307&quot; value=&quot;387&quot;/&gt;&lt;/object&gt;&lt;object type=&quot;3&quot; unique_id=&quot;10024&quot;&gt;&lt;property id=&quot;20148&quot; value=&quot;5&quot;/&gt;&lt;property id=&quot;20300&quot; value=&quot;Slide 21 - &amp;quot;eAudIT Knowledge&amp;quot;&quot;/&gt;&lt;property id=&quot;20307&quot; value=&quot;388&quot;/&gt;&lt;/object&gt;&lt;object type=&quot;3&quot; unique_id=&quot;10025&quot;&gt;&lt;property id=&quot;20148&quot; value=&quot;5&quot;/&gt;&lt;property id=&quot;20300&quot; value=&quot;Slide 22 - &amp;quot;Standardization Functionality&amp;quot;&quot;/&gt;&lt;property id=&quot;20307&quot; value=&quot;389&quot;/&gt;&lt;/object&gt;&lt;object type=&quot;3&quot; unique_id=&quot;10026&quot;&gt;&lt;property id=&quot;20148&quot; value=&quot;5&quot;/&gt;&lt;property id=&quot;20300&quot; value=&quot;Slide 23 - &amp;quot;What Questions Do You Have?&amp;quot;&quot;/&gt;&lt;property id=&quot;20307&quot; value=&quot;391&quot;/&gt;&lt;/object&gt;&lt;object type=&quot;3&quot; unique_id=&quot;10027&quot;&gt;&lt;property id=&quot;20148&quot; value=&quot;5&quot;/&gt;&lt;property id=&quot;20300&quot; value=&quot;Slide 24 - &amp;quot;Thank you&amp;quot;&quot;/&gt;&lt;property id=&quot;20307&quot; value=&quot;324&quot;/&gt;&lt;/object&gt;&lt;/object&gt;&lt;/object&gt;&lt;/database&gt;"/>
  <p:tag name="SECTOMILLISECCONVERTED" val="1"/>
  <p:tag name="CREATEDBY" val="Global PowerPoint Toolbar"/>
  <p:tag name="TOOLBARVERSION" val="4.04"/>
  <p:tag name="TYPE" val="Screen"/>
  <p:tag name="KEYWORD" val="SCREEN"/>
  <p:tag name="TEMPLATEVERSION" val="28/03/2014 01:21:44"/>
</p:tagLst>
</file>

<file path=ppt/theme/theme1.xml><?xml version="1.0" encoding="utf-8"?>
<a:theme xmlns:a="http://schemas.openxmlformats.org/drawingml/2006/main" name="CREATE SCREEN">
  <a:themeElements>
    <a:clrScheme name="KPMG Colours">
      <a:dk1>
        <a:srgbClr val="000000"/>
      </a:dk1>
      <a:lt1>
        <a:srgbClr val="FFFFFF"/>
      </a:lt1>
      <a:dk2>
        <a:srgbClr val="007C92"/>
      </a:dk2>
      <a:lt2>
        <a:srgbClr val="747678"/>
      </a:lt2>
      <a:accent1>
        <a:srgbClr val="8E258D"/>
      </a:accent1>
      <a:accent2>
        <a:srgbClr val="A79E70"/>
      </a:accent2>
      <a:accent3>
        <a:srgbClr val="7AB800"/>
      </a:accent3>
      <a:accent4>
        <a:srgbClr val="00338D"/>
      </a:accent4>
      <a:accent5>
        <a:srgbClr val="C84E00"/>
      </a:accent5>
      <a:accent6>
        <a:srgbClr val="EBB700"/>
      </a:accent6>
      <a:hlink>
        <a:srgbClr val="007C92"/>
      </a:hlink>
      <a:folHlink>
        <a:srgbClr val="8E258D"/>
      </a:folHlink>
    </a:clrScheme>
    <a:fontScheme name="KPMG Theme">
      <a:majorFont>
        <a:latin typeface="Arial"/>
        <a:ea typeface=""/>
        <a:cs typeface=""/>
      </a:majorFont>
      <a:minorFont>
        <a:latin typeface="Arial"/>
        <a:ea typeface=""/>
        <a:cs typeface=""/>
      </a:minorFont>
    </a:fontScheme>
    <a:fmtScheme name="KPMG Theme">
      <a:fillStyleLst>
        <a:solidFill>
          <a:schemeClr val="phClr"/>
        </a:solidFill>
        <a:solidFill>
          <a:schemeClr val="phClr">
            <a:tint val="0"/>
          </a:schemeClr>
        </a:solidFill>
        <a:solidFill>
          <a:schemeClr val="phClr"/>
        </a:solidFill>
      </a:fillStyleLst>
      <a:lnStyleLst>
        <a:ln w="6350" cap="rnd" cmpd="sng" algn="ctr">
          <a:solidFill>
            <a:schemeClr val="phClr"/>
          </a:solidFill>
          <a:prstDash val="solid"/>
        </a:ln>
        <a:ln w="12700" cap="rnd" cmpd="sng" algn="ctr">
          <a:solidFill>
            <a:schemeClr val="phClr"/>
          </a:solidFill>
          <a:prstDash val="solid"/>
        </a:ln>
        <a:ln w="19050" cap="rnd"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spDef>
      <a:spPr>
        <a:solidFill>
          <a:schemeClr val="tx2"/>
        </a:solidFill>
        <a:ln>
          <a:noFill/>
        </a:ln>
      </a:spPr>
      <a:bodyPr lIns="54000" tIns="54000" rIns="54000" bIns="54000"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54000" tIns="54000" rIns="54000" bIns="54000" rtlCol="0">
        <a:noAutofit/>
      </a:bodyPr>
      <a:lstStyle>
        <a:defPPr>
          <a:defRPr sz="900" dirty="0" smtClean="0">
            <a:latin typeface="Arial" pitchFamily="34" charset="0"/>
            <a:cs typeface="Arial" pitchFamily="34" charset="0"/>
          </a:defRPr>
        </a:defPPr>
      </a:lstStyle>
    </a:txDef>
  </a:objectDefaults>
  <a:extraClrSchemeLst>
    <a:extraClrScheme>
      <a:clrScheme name="KPMG Colours">
        <a:dk1>
          <a:srgbClr val="000000"/>
        </a:dk1>
        <a:lt1>
          <a:srgbClr val="FFFFFF"/>
        </a:lt1>
        <a:dk2>
          <a:srgbClr val="007C92"/>
        </a:dk2>
        <a:lt2>
          <a:srgbClr val="747678"/>
        </a:lt2>
        <a:accent1>
          <a:srgbClr val="8E258D"/>
        </a:accent1>
        <a:accent2>
          <a:srgbClr val="A79E70"/>
        </a:accent2>
        <a:accent3>
          <a:srgbClr val="7AB800"/>
        </a:accent3>
        <a:accent4>
          <a:srgbClr val="00338D"/>
        </a:accent4>
        <a:accent5>
          <a:srgbClr val="C84E00"/>
        </a:accent5>
        <a:accent6>
          <a:srgbClr val="EBB700"/>
        </a:accent6>
        <a:hlink>
          <a:srgbClr val="007C92"/>
        </a:hlink>
        <a:folHlink>
          <a:srgbClr val="8E258D"/>
        </a:folHlink>
      </a:clrScheme>
    </a:extraClrScheme>
  </a:extraClrSchemeLst>
  <a:custClrLst>
    <a:custClr name="Turquoise 100%">
      <a:srgbClr val="007C92"/>
    </a:custClr>
    <a:custClr name="Deep Purple 100%">
      <a:srgbClr val="8E258D"/>
    </a:custClr>
    <a:custClr name="Tan 100%">
      <a:srgbClr val="A79E70"/>
    </a:custClr>
    <a:custClr name="Bright Green 100%">
      <a:srgbClr val="7AB800"/>
    </a:custClr>
    <a:custClr name="Deep Blue 100%">
      <a:srgbClr val="00338D"/>
    </a:custClr>
    <a:custClr name="Orange 100%">
      <a:srgbClr val="C84E00"/>
    </a:custClr>
    <a:custClr name="Bright Yellow 100%">
      <a:srgbClr val="EBB700"/>
    </a:custClr>
    <a:custClr name="Powder Blue 100%">
      <a:srgbClr val="98C6EA"/>
    </a:custClr>
    <a:custClr name="Gray 100%">
      <a:srgbClr val="747678"/>
    </a:custClr>
    <a:custClr name="Red 100%">
      <a:srgbClr val="9E3039"/>
    </a:custClr>
    <a:custClr name="Turquoise 75%">
      <a:srgbClr val="409DAD"/>
    </a:custClr>
    <a:custClr name="Deep Purple 75%">
      <a:srgbClr val="AA5CAA"/>
    </a:custClr>
    <a:custClr name="Tan 75%">
      <a:srgbClr val="BDB694"/>
    </a:custClr>
    <a:custClr name="Bright Green 75%">
      <a:srgbClr val="9BCA40"/>
    </a:custClr>
    <a:custClr name="Deep Blue 75%">
      <a:srgbClr val="4066AA"/>
    </a:custClr>
    <a:custClr name="Orange 75%">
      <a:srgbClr val="D67A40"/>
    </a:custClr>
    <a:custClr name="Bright Yellow 75%">
      <a:srgbClr val="F0C940"/>
    </a:custClr>
    <a:custClr name="Powder Blue 75%">
      <a:srgbClr val="B2D4EF"/>
    </a:custClr>
    <a:custClr name="Gray 75%">
      <a:srgbClr val="97989A"/>
    </a:custClr>
    <a:custClr name="Red 75%">
      <a:srgbClr val="B6646B"/>
    </a:custClr>
    <a:custClr name="Turquoise 50%">
      <a:srgbClr val="80BEC9"/>
    </a:custClr>
    <a:custClr name="Deep Purple 50%">
      <a:srgbClr val="C792C6"/>
    </a:custClr>
    <a:custClr name="Tan 50%">
      <a:srgbClr val="D3CFB8"/>
    </a:custClr>
    <a:custClr name="Bright Green 50%">
      <a:srgbClr val="BDDC80"/>
    </a:custClr>
    <a:custClr name="Deep Blue 50%">
      <a:srgbClr val="8099C6"/>
    </a:custClr>
    <a:custClr name="Orange 50%">
      <a:srgbClr val="E3A780"/>
    </a:custClr>
    <a:custClr name="Bright Yellow 50%">
      <a:srgbClr val="F5DB7E"/>
    </a:custClr>
    <a:custClr name="Powder Blue 50%">
      <a:srgbClr val="CCE3F4"/>
    </a:custClr>
    <a:custClr name="Gray 50%">
      <a:srgbClr val="BABBBC"/>
    </a:custClr>
    <a:custClr name="Red 50%">
      <a:srgbClr val="CF989C"/>
    </a:custClr>
    <a:custClr name="Turquoise 25%">
      <a:srgbClr val="BFDEE4"/>
    </a:custClr>
    <a:custClr name="Deep Purple 25%">
      <a:srgbClr val="E3C9E3"/>
    </a:custClr>
    <a:custClr name="Tan 25%">
      <a:srgbClr val="E9E7DB"/>
    </a:custClr>
    <a:custClr name="Bright Green 25%">
      <a:srgbClr val="DEEDBF"/>
    </a:custClr>
    <a:custClr name="Deep Blue 25%">
      <a:srgbClr val="BFCCE3"/>
    </a:custClr>
    <a:custClr name="Orange 25%">
      <a:srgbClr val="F1D3BF"/>
    </a:custClr>
    <a:custClr name="Bright Yellow 25%">
      <a:srgbClr val="FAEDBF"/>
    </a:custClr>
    <a:custClr name="Powder Blue 25%">
      <a:srgbClr val="E5F1FA"/>
    </a:custClr>
    <a:custClr name="Gray 25%">
      <a:srgbClr val="DCDDDD"/>
    </a:custClr>
    <a:custClr name="Red 25%">
      <a:srgbClr val="E7CBCE"/>
    </a:custClr>
    <a:custClr name="Turquoise 10%">
      <a:srgbClr val="E5F2F4"/>
    </a:custClr>
    <a:custClr name="Deep Purple 10%">
      <a:srgbClr val="F3E9F3"/>
    </a:custClr>
    <a:custClr name="Tan 10%">
      <a:srgbClr val="F6F5F0"/>
    </a:custClr>
    <a:custClr name="Bright Green 10%">
      <a:srgbClr val="F1F8E5"/>
    </a:custClr>
    <a:custClr name="Deep Blue 10%">
      <a:srgbClr val="E5EAF3"/>
    </a:custClr>
    <a:custClr name="Orange 10%">
      <a:srgbClr val="F9EDE5"/>
    </a:custClr>
    <a:custClr name="Bright Yellow 10%">
      <a:srgbClr val="FDF8E5"/>
    </a:custClr>
    <a:custClr name="Powder Blue 10%">
      <a:srgbClr val="F4F9FD"/>
    </a:custClr>
    <a:custClr name="Gray 10%">
      <a:srgbClr val="F1F1F1"/>
    </a:custClr>
    <a:custClr name="Red 10%">
      <a:srgbClr val="F5EAEB"/>
    </a:custClr>
  </a:custClr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GlobalDocumentLibraryForm</Display>
  <Edit>GlobalDocumentLibraryForm</Edit>
</FormTemplates>
</file>

<file path=customXml/item2.xml><?xml version="1.0" encoding="utf-8"?>
<?mso-contentType ?>
<spe:Receivers xmlns:spe="http://schemas.microsoft.com/sharepoint/events">
  <Receiver>
    <Name>Add Required Values.</Name>
    <Type>10001</Type>
    <SequenceNumber>200</SequenceNumber>
    <Assembly>KPMG.ItsGlobal.MW3.EventHandlers.Document_CheckIn, Version=1.0.0.0, Culture=neutral, PublicKeyToken=0a27d48d2dcadcba</Assembly>
    <Class>KPMG.ItsGlobal.MW3.EventHandlers.Document_CheckIn.Document_EventReceiver</Class>
    <Data/>
    <Filter/>
  </Receiver>
  <Receiver>
    <Name>Add Required Values.</Name>
    <Type>10001</Type>
    <SequenceNumber>200</SequenceNumber>
    <Assembly>KPMG.ItsGlobal.MW3.EventHandlers.Document_CheckIn, Version=1.0.0.0, Culture=neutral, PublicKeyToken=0a27d48d2dcadcba</Assembly>
    <Class>KPMG.ItsGlobal.MW3.EventHandlers.Document_CheckIn.Document_EventReceiver</Class>
    <Data/>
    <Filter/>
  </Receiver>
</spe:Receivers>
</file>

<file path=customXml/item3.xml><?xml version="1.0" encoding="utf-8"?>
<ct:contentTypeSchema xmlns:ct="http://schemas.microsoft.com/office/2006/metadata/contentType" xmlns:ma="http://schemas.microsoft.com/office/2006/metadata/properties/metaAttributes" ct:_="" ma:_="" ma:contentTypeName="KPMG Microweb 3 Document" ma:contentTypeID="0x01010D005FBF287A7EA90F44B229AD90F3E6C79C" ma:contentTypeVersion="6" ma:contentTypeDescription="KPMG Microweb 3 Document" ma:contentTypeScope="" ma:versionID="a4649e493987590f8e28536fbf64773b">
  <xsd:schema xmlns:xsd="http://www.w3.org/2001/XMLSchema" xmlns:p="http://schemas.microsoft.com/office/2006/metadata/properties" xmlns:ns1="http://schemas.microsoft.com/sharepoint/v3" xmlns:ns2="http://schemas.microsoft.com/sharepoint/v3/fields" targetNamespace="http://schemas.microsoft.com/office/2006/metadata/properties" ma:root="true" ma:fieldsID="892b734126d7b4f853df307aa52ac1fd" ns1:_="" ns2:_="">
    <xsd:import namespace="http://schemas.microsoft.com/sharepoint/v3"/>
    <xsd:import namespace="http://schemas.microsoft.com/sharepoint/v3/fields"/>
    <xsd:element name="properties">
      <xsd:complexType>
        <xsd:sequence>
          <xsd:element name="documentManagement">
            <xsd:complexType>
              <xsd:all>
                <xsd:element ref="ns2:KPMGGlobalAbstract" minOccurs="0"/>
                <xsd:element ref="ns2:KPMGGlobalDocumentTypeSelection" minOccurs="0"/>
                <xsd:element ref="ns2:KPMGGlobalDocumentCategory" minOccurs="0"/>
                <xsd:element ref="ns2:KPMGGlobalDocumentType" minOccurs="0"/>
                <xsd:element ref="ns2:KPMGMW3DocumentType" minOccurs="0"/>
                <xsd:element ref="ns2:KPMGGlobalMediaType" minOccurs="0"/>
                <xsd:element ref="ns1:KPMGMW3Language" minOccurs="0"/>
                <xsd:element ref="ns2:KPMGGlobalCoverage" minOccurs="0"/>
                <xsd:element ref="ns2:KPMGGlobalRegion" minOccurs="0"/>
                <xsd:element ref="ns2:KPMGGlobalCountry" minOccurs="0"/>
                <xsd:element ref="ns1:KPMGMW3Geography" minOccurs="0"/>
                <xsd:element ref="ns2:KPMGMW3FunctionSelection" minOccurs="0"/>
                <xsd:element ref="ns2:KPMGMW3Function" minOccurs="0"/>
                <xsd:element ref="ns2:KPMGMW3Service" minOccurs="0"/>
                <xsd:element ref="ns2:KPMGMW3SubService" minOccurs="0"/>
                <xsd:element ref="ns2:KPMGMW3IndustrySectorSubSectorSelection" minOccurs="0"/>
                <xsd:element ref="ns2:KPMGMW3Sector" minOccurs="0"/>
                <xsd:element ref="ns2:KPMGMW3SubSector" minOccurs="0"/>
                <xsd:element ref="ns2:KPMGGlobalAudienceLevel" minOccurs="0"/>
                <xsd:element ref="ns2:KPMGGlobalContentUse" minOccurs="0"/>
                <xsd:element ref="ns2:KPMGGlobalBusinessStrategy" minOccurs="0"/>
                <xsd:element ref="ns2:KPMGGlobalBusinessProcess" minOccurs="0"/>
                <xsd:element ref="ns2:KPMGGlobalTechnology" minOccurs="0"/>
                <xsd:element ref="ns2:KPMGGlobalActiveStatus" minOccurs="0"/>
                <xsd:element ref="ns2:KPMGGlobalPrimaryOwner" minOccurs="0"/>
                <xsd:element ref="ns2:KPMGGlobalPublicationDate" minOccurs="0"/>
                <xsd:element ref="ns1:Expires" minOccurs="0"/>
                <xsd:element ref="ns2:KPMGGlobalRiskReviewEntity" minOccurs="0"/>
                <xsd:element ref="ns2:KPMGGlobalRiskReviewDate" minOccurs="0"/>
                <xsd:element ref="ns2:KPMGGlobalRiskReviewer"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KPMGMW3Language" ma:index="12" nillable="true" ma:displayName="Language" ma:description="The Primary Language in which the content is written or spoken" ma:internalName="KPMGMW3Language" ma:readOnly="false">
      <xsd:simpleType>
        <xsd:restriction base="dms:Unknown"/>
      </xsd:simpleType>
    </xsd:element>
    <xsd:element name="KPMGMW3Geography" ma:index="16" nillable="true" ma:displayName="Geographic coverage" ma:description="NOTE: old field being replaced by 'Region' and 'Country'" ma:internalName="KPMGMW3Geography" ma:readOnly="false">
      <xsd:simpleType>
        <xsd:restriction base="dms:Unknown"/>
      </xsd:simpleType>
    </xsd:element>
    <xsd:element name="Expires" ma:index="32" nillable="true" ma:displayName="Expiry Date" ma:description="Identifies the date the content is targeted for review or removal" ma:format="DateOnly" ma:internalName="Expires" ma:readOnly="false">
      <xsd:simpleType>
        <xsd:restriction base="dms:DateTime"/>
      </xsd:simpleType>
    </xsd:element>
  </xsd:schema>
  <xsd:schema xmlns:xsd="http://www.w3.org/2001/XMLSchema" xmlns:dms="http://schemas.microsoft.com/office/2006/documentManagement/types" targetNamespace="http://schemas.microsoft.com/sharepoint/v3/fields" elementFormDefault="qualified">
    <xsd:import namespace="http://schemas.microsoft.com/office/2006/documentManagement/types"/>
    <xsd:element name="KPMGGlobalAbstract" ma:index="5" nillable="true" ma:displayName="Abstract" ma:description="A brief description of the content introducing it to users prior to opening; helps users judge relevance (recommend 25-35 words)" ma:internalName="KPMGGlobalAbstract" ma:readOnly="false">
      <xsd:simpleType>
        <xsd:restriction base="dms:Unknown"/>
      </xsd:simpleType>
    </xsd:element>
    <xsd:element name="KPMGGlobalDocumentTypeSelection" ma:index="7" nillable="true" ma:displayName="Document Category / Document Type V2" ma:description="Two-level classifier of the content based on its role in a business process" ma:internalName="KPMGGlobalDocumentTypeSelection" ma:readOnly="false">
      <xsd:simpleType>
        <xsd:restriction base="dms:Unknown"/>
      </xsd:simpleType>
    </xsd:element>
    <xsd:element name="KPMGGlobalDocumentCategory" ma:index="8" nillable="true" ma:displayName="Document Category" ma:description="Identifies and classifies the resource at a high level based on its role in a business process." ma:internalName="KPMGGlobalDocumentCategory" ma:readOnly="false">
      <xsd:simpleType>
        <xsd:restriction base="dms:Unknown"/>
      </xsd:simpleType>
    </xsd:element>
    <xsd:element name="KPMGGlobalDocumentType" ma:index="9" nillable="true" ma:displayName="Document Type V2" ma:description="A child of document Category, it further describes and classifies document in more detail." ma:internalName="KPMGGlobalDocumentType" ma:readOnly="false">
      <xsd:simpleType>
        <xsd:restriction base="dms:Unknown"/>
      </xsd:simpleType>
    </xsd:element>
    <xsd:element name="KPMGMW3DocumentType" ma:index="10" nillable="true" ma:displayName="Document Type" ma:description="NOTE: old field being replaced by 'Document Category / Document Type'" ma:internalName="KPMGMW3DocumentType" ma:readOnly="false">
      <xsd:simpleType>
        <xsd:restriction base="dms:Unknown"/>
      </xsd:simpleType>
    </xsd:element>
    <xsd:element name="KPMGGlobalMediaType" ma:index="11" nillable="true" ma:displayName="Media Type" ma:description="Format of the content" ma:internalName="KPMGGlobalMediaType" ma:readOnly="false">
      <xsd:simpleType>
        <xsd:restriction base="dms:Unknown"/>
      </xsd:simpleType>
    </xsd:element>
    <xsd:element name="KPMGGlobalCoverage" ma:index="13" nillable="true" ma:displayName="Global Coverage" ma:description="Click ‘yes’ if content has global applicability or use in more than one country" ma:internalName="KPMGGlobalCoverage" ma:readOnly="false">
      <xsd:simpleType>
        <xsd:restriction base="dms:Unknown"/>
      </xsd:simpleType>
    </xsd:element>
    <xsd:element name="KPMGGlobalRegion" ma:index="14" nillable="true" ma:displayName="Region" ma:description="Identifies the Global Region(s) for which the content is applicable" ma:internalName="KPMGGlobalRegion" ma:readOnly="false">
      <xsd:simpleType>
        <xsd:restriction base="dms:Unknown"/>
      </xsd:simpleType>
    </xsd:element>
    <xsd:element name="KPMGGlobalCountry" ma:index="15" nillable="true" ma:displayName="Global Country" ma:description="Identifies the Country who owns the content and where it was created" ma:internalName="KPMGGlobalCountry" ma:readOnly="false">
      <xsd:simpleType>
        <xsd:restriction base="dms:Unknown"/>
      </xsd:simpleType>
    </xsd:element>
    <xsd:element name="KPMGMW3FunctionSelection" ma:index="17" nillable="true" ma:displayName="Function/Service/SubService Selection" ma:description="Identifies the KPMG Function/Service/Subservice for which the content is applicable" ma:internalName="KPMGMW3FunctionSelection">
      <xsd:simpleType>
        <xsd:restriction base="dms:Unknown"/>
      </xsd:simpleType>
    </xsd:element>
    <xsd:element name="KPMGMW3Function" ma:index="18" nillable="true" ma:displayName="Function" ma:description="Function" ma:internalName="KPMGMW3Function" ma:readOnly="true">
      <xsd:simpleType>
        <xsd:restriction base="dms:Text"/>
      </xsd:simpleType>
    </xsd:element>
    <xsd:element name="KPMGMW3Service" ma:index="19" nillable="true" ma:displayName="Service" ma:description="Identifies the KPMG service which is discussed or targeted in this folder" ma:internalName="KPMGMW3Service" ma:readOnly="true">
      <xsd:simpleType>
        <xsd:restriction base="dms:Text"/>
      </xsd:simpleType>
    </xsd:element>
    <xsd:element name="KPMGMW3SubService" ma:index="20" nillable="true" ma:displayName="Sub Service" ma:description="Identifies the KPMG sub service which is discussed or targeted in this folder" ma:internalName="KPMGMW3SubService" ma:readOnly="true">
      <xsd:simpleType>
        <xsd:restriction base="dms:Text"/>
      </xsd:simpleType>
    </xsd:element>
    <xsd:element name="KPMGMW3IndustrySectorSubSectorSelection" ma:index="21" nillable="true" ma:displayName="Industry Sector/SubSector Selection" ma:description="Classifies the Markets Industry/Sector for which the content is applicable" ma:internalName="KPMGMW3IndustrySectorSubSectorSelection">
      <xsd:simpleType>
        <xsd:restriction base="dms:Unknown"/>
      </xsd:simpleType>
    </xsd:element>
    <xsd:element name="KPMGMW3Sector" ma:index="22" nillable="true" ma:displayName="Sector" ma:description="Sector" ma:internalName="KPMGMW3Sector" ma:readOnly="true">
      <xsd:simpleType>
        <xsd:restriction base="dms:Text"/>
      </xsd:simpleType>
    </xsd:element>
    <xsd:element name="KPMGMW3SubSector" ma:index="23" nillable="true" ma:displayName="Sub Sector" ma:description="Sub Sector" ma:internalName="KPMGMW3SubSector" ma:readOnly="true">
      <xsd:simpleType>
        <xsd:restriction base="dms:Text"/>
      </xsd:simpleType>
    </xsd:element>
    <xsd:element name="KPMGGlobalAudienceLevel" ma:index="24" nillable="true" ma:displayName="Audience Level" ma:description="All, Partner, Sr. Mgr., Mgr., Associate" ma:internalName="KPMGGlobalAudienceLevel" ma:readOnly="false">
      <xsd:simpleType>
        <xsd:restriction base="dms:Unknown"/>
      </xsd:simpleType>
    </xsd:element>
    <xsd:element name="KPMGGlobalContentUse" ma:index="25" nillable="true" ma:displayName="Content Use" ma:description="Select 'Internal' for internal use only or 'Internal/External' for public use" ma:internalName="KPMGGlobalContentUse" ma:readOnly="false">
      <xsd:simpleType>
        <xsd:restriction base="dms:Unknown"/>
      </xsd:simpleType>
    </xsd:element>
    <xsd:element name="KPMGGlobalBusinessStrategy" ma:index="26" nillable="true" ma:displayName="Business Strategy" ma:description="The plans, approaches or policies the business has designed to meet their aims and objectives" ma:internalName="KPMGGlobalBusinessStrategy" ma:readOnly="false">
      <xsd:simpleType>
        <xsd:restriction base="dms:Unknown"/>
      </xsd:simpleType>
    </xsd:element>
    <xsd:element name="KPMGGlobalBusinessProcess" ma:index="27" nillable="true" ma:displayName="Business Process" ma:description="Standard activities performed by a client to achieve their business objectives" ma:internalName="KPMGGlobalBusinessProcess" ma:readOnly="false">
      <xsd:simpleType>
        <xsd:restriction base="dms:Unknown"/>
      </xsd:simpleType>
    </xsd:element>
    <xsd:element name="KPMGGlobalTechnology" ma:index="28" nillable="true" ma:displayName="Technology" ma:description="System, application, platform or other technology component which is relevant to the content" ma:internalName="KPMGGlobalTechnology" ma:readOnly="false">
      <xsd:simpleType>
        <xsd:restriction base="dms:Unknown"/>
      </xsd:simpleType>
    </xsd:element>
    <xsd:element name="KPMGGlobalActiveStatus" ma:index="29" nillable="true" ma:displayName="Active Status" ma:default="1" ma:description="Check to make content viewable and searchable; useful for maintaining freshness of site" ma:internalName="KPMGGlobalActiveStatus" ma:readOnly="false">
      <xsd:simpleType>
        <xsd:restriction base="dms:Unknown"/>
      </xsd:simpleType>
    </xsd:element>
    <xsd:element name="KPMGGlobalPrimaryOwner" ma:index="30" nillable="true" ma:displayName="Primary Owner" ma:description="Identifies the function, industry, business group which owns the content" ma:internalName="KPMGGlobalPrimaryOwner" ma:readOnly="false">
      <xsd:simpleType>
        <xsd:restriction base="dms:Unknown"/>
      </xsd:simpleType>
    </xsd:element>
    <xsd:element name="KPMGGlobalPublicationDate" ma:index="31" nillable="true" ma:displayName="Publication Date" ma:description="Date the content was published" ma:format="DateOnly" ma:internalName="KPMGGlobalPublicationDate" ma:readOnly="false">
      <xsd:simpleType>
        <xsd:restriction base="dms:Unknown"/>
      </xsd:simpleType>
    </xsd:element>
    <xsd:element name="KPMGGlobalRiskReviewEntity" ma:index="33" nillable="true" ma:displayName="Risk Review Entity" ma:description="If the content requires a Risk Review, this element shows the entity that reviewed the content for risk exposure" ma:internalName="KPMGGlobalRiskReviewEntity" ma:readOnly="false">
      <xsd:simpleType>
        <xsd:restriction base="dms:Unknown"/>
      </xsd:simpleType>
    </xsd:element>
    <xsd:element name="KPMGGlobalRiskReviewDate" ma:index="34" nillable="true" ma:displayName="Risk Review Date" ma:description="Date the content was reviewed for risk exposure" ma:format="DateOnly" ma:internalName="KPMGGlobalRiskReviewDate" ma:readOnly="false">
      <xsd:simpleType>
        <xsd:restriction base="dms:Unknown"/>
      </xsd:simpleType>
    </xsd:element>
    <xsd:element name="KPMGGlobalRiskReviewer" ma:index="35" nillable="true" ma:displayName="Risk Reviewer" ma:description="Name of the person who reviewed the content for risk exposure" ma:list="UserInfo" ma:internalName="KPMGGlobalRiskReviewer" ma:readOnly="false" ma:showField="ImnNam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axOccurs="1" ma:index="4" ma:displayName="Author"/>
        <xsd:element ref="dcterms:created" minOccurs="0" maxOccurs="1"/>
        <xsd:element ref="dc:identifier" minOccurs="0" maxOccurs="1"/>
        <xsd:element name="contentType" minOccurs="0" maxOccurs="1" type="xsd:string" ma:index="0" ma:displayName="Content Type" ma:readOnly="true"/>
        <xsd:element ref="dc:title" minOccurs="0" maxOccurs="1" ma:index="2" ma:displayName="Title"/>
        <xsd:element ref="dc:subject" minOccurs="0" maxOccurs="1"/>
        <xsd:element ref="dc:description" minOccurs="0" maxOccurs="1" ma:index="36" ma:displayName="Comments"/>
        <xsd:element name="keywords" minOccurs="0" maxOccurs="1" type="xsd:string" ma:index="6"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4.xml><?xml version="1.0" encoding="utf-8"?>
<p:properties xmlns:p="http://schemas.microsoft.com/office/2006/metadata/properties" xmlns:xsi="http://www.w3.org/2001/XMLSchema-instance">
  <documentManagement>
    <KPMGMW3Language xmlns="http://schemas.microsoft.com/sharepoint/v3">English</KPMGMW3Language>
    <KPMGMW3IndustrySectorSubSectorSelection xmlns="http://schemas.microsoft.com/sharepoint/v3/fields" xsi:nil="true"/>
    <KPMGMW3FunctionSelection xmlns="http://schemas.microsoft.com/sharepoint/v3/fields">;#Audit;;;#Audit;;;#;#</KPMGMW3FunctionSelection>
    <KPMGMW3DocumentType xmlns="http://schemas.microsoft.com/sharepoint/v3/fields">None Selected</KPMGMW3DocumentType>
    <KPMGMW3Geography xmlns="http://schemas.microsoft.com/sharepoint/v3">;#Global;#</KPMGMW3Geography>
    <KPMGMW3Service xmlns="http://schemas.microsoft.com/sharepoint/v3/fields">Audit;</KPMGMW3Service>
    <KPMGMW3Function xmlns="http://schemas.microsoft.com/sharepoint/v3/fields">Audit;</KPMGMW3Function>
    <KPMGMW3SubService xmlns="http://schemas.microsoft.com/sharepoint/v3/fields" xsi:nil="true"/>
    <KPMGMW3Sector xmlns="http://schemas.microsoft.com/sharepoint/v3/fields" xsi:nil="true"/>
    <KPMGMW3SubSector xmlns="http://schemas.microsoft.com/sharepoint/v3/fields" xsi:nil="true"/>
    <KPMGGlobalActiveStatus xmlns="http://schemas.microsoft.com/sharepoint/v3/fields">true</KPMGGlobalActiveStatus>
    <Expires xmlns="http://schemas.microsoft.com/sharepoint/v3" xsi:nil="true"/>
    <KPMGGlobalPrimaryOwner xmlns="http://schemas.microsoft.com/sharepoint/v3/fields">Learning &amp; Development</KPMGGlobalPrimaryOwner>
    <KPMGGlobalBusinessStrategy xmlns="http://schemas.microsoft.com/sharepoint/v3/fields" xsi:nil="true"/>
    <KPMGGlobalTechnology xmlns="http://schemas.microsoft.com/sharepoint/v3/fields" xsi:nil="true"/>
    <KPMGGlobalDocumentCategory xmlns="http://schemas.microsoft.com/sharepoint/v3/fields"> ;</KPMGGlobalDocumentCategory>
    <KPMGGlobalRegion xmlns="http://schemas.microsoft.com/sharepoint/v3/fields">;#Global;#</KPMGGlobalRegion>
    <KPMGGlobalAbstract xmlns="http://schemas.microsoft.com/sharepoint/v3/fields" xsi:nil="true"/>
    <KPMGGlobalDocumentTypeSelection xmlns="http://schemas.microsoft.com/sharepoint/v3/fields">;# ;;;# ;;;#</KPMGGlobalDocumentTypeSelection>
    <KPMGGlobalRiskReviewDate xmlns="http://schemas.microsoft.com/sharepoint/v3/fields">2013-03-23T00:43:44+00:00</KPMGGlobalRiskReviewDate>
    <KPMGGlobalCoverage xmlns="http://schemas.microsoft.com/sharepoint/v3/fields">false</KPMGGlobalCoverage>
    <KPMGGlobalAudienceLevel xmlns="http://schemas.microsoft.com/sharepoint/v3/fields" xsi:nil="true"/>
    <KPMGGlobalMediaType xmlns="http://schemas.microsoft.com/sharepoint/v3/fields" xsi:nil="true"/>
    <KPMGGlobalBusinessProcess xmlns="http://schemas.microsoft.com/sharepoint/v3/fields" xsi:nil="true"/>
    <KPMGGlobalContentUse xmlns="http://schemas.microsoft.com/sharepoint/v3/fields" xsi:nil="true"/>
    <KPMGGlobalDocumentType xmlns="http://schemas.microsoft.com/sharepoint/v3/fields"> ;</KPMGGlobalDocumentType>
    <KPMGGlobalPublicationDate xmlns="http://schemas.microsoft.com/sharepoint/v3/fields">2013-03-23T00:43:44+00:00</KPMGGlobalPublicationDate>
    <KPMGGlobalCountry xmlns="http://schemas.microsoft.com/sharepoint/v3/fields" xsi:nil="true"/>
    <KPMGGlobalRiskReviewEntity xmlns="http://schemas.microsoft.com/sharepoint/v3/fields" xsi:nil="true"/>
    <KPMGGlobalRiskReviewer xmlns="http://schemas.microsoft.com/sharepoint/v3/fields" xsi:nil="true"/>
  </documentManagement>
</p:properties>
</file>

<file path=customXml/itemProps1.xml><?xml version="1.0" encoding="utf-8"?>
<ds:datastoreItem xmlns:ds="http://schemas.openxmlformats.org/officeDocument/2006/customXml" ds:itemID="{E6AB131D-B8B7-4535-B62F-0353F6E1A149}">
  <ds:schemaRefs>
    <ds:schemaRef ds:uri="http://schemas.microsoft.com/sharepoint/v3/contenttype/forms"/>
  </ds:schemaRefs>
</ds:datastoreItem>
</file>

<file path=customXml/itemProps2.xml><?xml version="1.0" encoding="utf-8"?>
<ds:datastoreItem xmlns:ds="http://schemas.openxmlformats.org/officeDocument/2006/customXml" ds:itemID="{DAD4AB85-6076-4BC9-91FB-9F1F37CB56D3}">
  <ds:schemaRefs>
    <ds:schemaRef ds:uri="http://schemas.microsoft.com/sharepoint/events"/>
  </ds:schemaRefs>
</ds:datastoreItem>
</file>

<file path=customXml/itemProps3.xml><?xml version="1.0" encoding="utf-8"?>
<ds:datastoreItem xmlns:ds="http://schemas.openxmlformats.org/officeDocument/2006/customXml" ds:itemID="{511DFF57-A03E-4D81-8075-95BE069944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sharepoint/v3/fields"/>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4.xml><?xml version="1.0" encoding="utf-8"?>
<ds:datastoreItem xmlns:ds="http://schemas.openxmlformats.org/officeDocument/2006/customXml" ds:itemID="{A60C36CD-1855-4F97-92F9-1E10A30F52CD}">
  <ds:schemaRefs>
    <ds:schemaRef ds:uri="http://schemas.microsoft.com/office/2006/metadata/properties"/>
    <ds:schemaRef ds:uri="http://purl.org/dc/terms/"/>
    <ds:schemaRef ds:uri="http://schemas.microsoft.com/sharepoint/v3/fields"/>
    <ds:schemaRef ds:uri="http://purl.org/dc/elements/1.1/"/>
    <ds:schemaRef ds:uri="http://schemas.microsoft.com/sharepoint/v3"/>
    <ds:schemaRef ds:uri="http://schemas.openxmlformats.org/package/2006/metadata/core-properties"/>
    <ds:schemaRef ds:uri="http://schemas.microsoft.com/office/2006/documentManagement/types"/>
    <ds:schemaRef ds:uri="http://purl.org/dc/dcmitype/"/>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2688</TotalTime>
  <Words>1949</Words>
  <Application>Microsoft Office PowerPoint</Application>
  <PresentationFormat>On-screen Show (4:3)</PresentationFormat>
  <Paragraphs>165</Paragraphs>
  <Slides>24</Slides>
  <Notes>14</Notes>
  <HiddenSlides>0</HiddenSlides>
  <MMClips>0</MMClips>
  <ScaleCrop>false</ScaleCrop>
  <HeadingPairs>
    <vt:vector size="4" baseType="variant">
      <vt:variant>
        <vt:lpstr>Theme</vt:lpstr>
      </vt:variant>
      <vt:variant>
        <vt:i4>2</vt:i4>
      </vt:variant>
      <vt:variant>
        <vt:lpstr>Slide Titles</vt:lpstr>
      </vt:variant>
      <vt:variant>
        <vt:i4>24</vt:i4>
      </vt:variant>
    </vt:vector>
  </HeadingPairs>
  <TitlesOfParts>
    <vt:vector size="26" baseType="lpstr">
      <vt:lpstr>CREATE SCREEN</vt:lpstr>
      <vt:lpstr>Custom Design</vt:lpstr>
      <vt:lpstr>Slide 1</vt:lpstr>
      <vt:lpstr>What we hope to cover in this section...</vt:lpstr>
      <vt:lpstr>The engagement letter….</vt:lpstr>
      <vt:lpstr>The engagement letter (the EL)</vt:lpstr>
      <vt:lpstr>The engagement letter….</vt:lpstr>
      <vt:lpstr>Acceptance of a Change in the Terms of the Audit Engagement </vt:lpstr>
      <vt:lpstr>Other factors that may give rise to a new EL</vt:lpstr>
      <vt:lpstr>Key elements of the audit EL</vt:lpstr>
      <vt:lpstr>Example Engagement letter</vt:lpstr>
      <vt:lpstr>What if management refuse to sign the EL?</vt:lpstr>
      <vt:lpstr>What we hope to cover in this section...</vt:lpstr>
      <vt:lpstr>Understanding the business</vt:lpstr>
      <vt:lpstr>Why is it important to gain an understanding of the business?</vt:lpstr>
      <vt:lpstr>Risk Assessment Procedures and Related Activities</vt:lpstr>
      <vt:lpstr>The entity's internal control</vt:lpstr>
      <vt:lpstr>Note on documentation</vt:lpstr>
      <vt:lpstr>Deficiencies noted from the PAB review</vt:lpstr>
      <vt:lpstr>What we hope to cover in this section...</vt:lpstr>
      <vt:lpstr>Effect of laws and regulations</vt:lpstr>
      <vt:lpstr>The auditor’s consideration of compliance with laws and regulations</vt:lpstr>
      <vt:lpstr>Categories laws and regulations </vt:lpstr>
      <vt:lpstr>What to do when non-compliance is identified or suspected?</vt:lpstr>
      <vt:lpstr>Note on documentation</vt:lpstr>
      <vt:lpstr>What Questions Do You Have?</vt:lpstr>
    </vt:vector>
  </TitlesOfParts>
  <Company>KPMG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dc:title>
  <dc:creator>Karen Jonas</dc:creator>
  <cp:lastModifiedBy>aajohnson</cp:lastModifiedBy>
  <cp:revision>369</cp:revision>
  <dcterms:created xsi:type="dcterms:W3CDTF">2011-03-11T16:50:06Z</dcterms:created>
  <dcterms:modified xsi:type="dcterms:W3CDTF">2014-07-16T23:33:42Z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lpwstr>1.0</vt:lpwstr>
  </property>
  <property fmtid="{D5CDD505-2E9C-101B-9397-08002B2CF9AE}" pid="3" name="ContentTypeId">
    <vt:lpwstr>0x01010D005FBF287A7EA90F44B229AD90F3E6C79C</vt:lpwstr>
  </property>
  <property fmtid="{D5CDD505-2E9C-101B-9397-08002B2CF9AE}" pid="4" name="Relevant Links">
    <vt:lpwstr/>
  </property>
</Properties>
</file>